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69" r:id="rId5"/>
    <p:sldId id="258" r:id="rId6"/>
    <p:sldId id="259" r:id="rId7"/>
    <p:sldId id="260" r:id="rId8"/>
    <p:sldId id="270" r:id="rId9"/>
    <p:sldId id="261" r:id="rId10"/>
    <p:sldId id="262" r:id="rId11"/>
    <p:sldId id="263" r:id="rId12"/>
    <p:sldId id="264" r:id="rId13"/>
    <p:sldId id="265" r:id="rId14"/>
    <p:sldId id="271"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5" autoAdjust="0"/>
    <p:restoredTop sz="94714" autoAdjust="0"/>
  </p:normalViewPr>
  <p:slideViewPr>
    <p:cSldViewPr snapToGrid="0">
      <p:cViewPr>
        <p:scale>
          <a:sx n="80" d="100"/>
          <a:sy n="80" d="100"/>
        </p:scale>
        <p:origin x="-312" y="-168"/>
      </p:cViewPr>
      <p:guideLst>
        <p:guide orient="horz" pos="2160"/>
        <p:guide pos="2880"/>
      </p:guideLst>
    </p:cSldViewPr>
  </p:slideViewPr>
  <p:notesTextViewPr>
    <p:cViewPr>
      <p:scale>
        <a:sx n="100" d="100"/>
        <a:sy n="100" d="100"/>
      </p:scale>
      <p:origin x="0" y="0"/>
    </p:cViewPr>
  </p:notesText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B014A9-0511-417E-B017-A0732BB1C987}" type="datetimeFigureOut">
              <a:rPr lang="en-US" smtClean="0"/>
              <a:pPr/>
              <a:t>3/23/2008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B014A9-0511-417E-B017-A0732BB1C987}" type="datetimeFigureOut">
              <a:rPr lang="en-US" smtClean="0"/>
              <a:pPr/>
              <a:t>3/23/2008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B014A9-0511-417E-B017-A0732BB1C987}" type="datetimeFigureOut">
              <a:rPr lang="en-US" smtClean="0"/>
              <a:pPr/>
              <a:t>3/23/2008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B014A9-0511-417E-B017-A0732BB1C987}" type="datetimeFigureOut">
              <a:rPr lang="en-US" smtClean="0"/>
              <a:pPr/>
              <a:t>3/23/2008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B014A9-0511-417E-B017-A0732BB1C987}" type="datetimeFigureOut">
              <a:rPr lang="en-US" smtClean="0"/>
              <a:pPr/>
              <a:t>3/23/2008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B014A9-0511-417E-B017-A0732BB1C987}" type="datetimeFigureOut">
              <a:rPr lang="en-US" smtClean="0"/>
              <a:pPr/>
              <a:t>3/23/2008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B014A9-0511-417E-B017-A0732BB1C987}" type="datetimeFigureOut">
              <a:rPr lang="en-US" smtClean="0"/>
              <a:pPr/>
              <a:t>3/23/2008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B014A9-0511-417E-B017-A0732BB1C987}" type="datetimeFigureOut">
              <a:rPr lang="en-US" smtClean="0"/>
              <a:pPr/>
              <a:t>3/23/2008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B014A9-0511-417E-B017-A0732BB1C987}" type="datetimeFigureOut">
              <a:rPr lang="en-US" smtClean="0"/>
              <a:pPr/>
              <a:t>3/23/2008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B014A9-0511-417E-B017-A0732BB1C987}" type="datetimeFigureOut">
              <a:rPr lang="en-US" smtClean="0"/>
              <a:pPr/>
              <a:t>3/23/2008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B014A9-0511-417E-B017-A0732BB1C987}" type="datetimeFigureOut">
              <a:rPr lang="en-US" smtClean="0"/>
              <a:pPr/>
              <a:t>3/23/2008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6890F-4DE2-4AD5-AE0C-6454A9E922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014A9-0511-417E-B017-A0732BB1C987}" type="datetimeFigureOut">
              <a:rPr lang="en-US" smtClean="0"/>
              <a:pPr/>
              <a:t>3/23/2008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6890F-4DE2-4AD5-AE0C-6454A9E922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2" name="Group 51"/>
          <p:cNvGrpSpPr/>
          <p:nvPr/>
        </p:nvGrpSpPr>
        <p:grpSpPr>
          <a:xfrm>
            <a:off x="143690" y="4767942"/>
            <a:ext cx="983255" cy="1423851"/>
            <a:chOff x="261257" y="4794069"/>
            <a:chExt cx="983255" cy="1502228"/>
          </a:xfrm>
        </p:grpSpPr>
        <p:sp>
          <p:nvSpPr>
            <p:cNvPr id="51" name="Freeform 50"/>
            <p:cNvSpPr/>
            <p:nvPr/>
          </p:nvSpPr>
          <p:spPr>
            <a:xfrm>
              <a:off x="261257" y="4794069"/>
              <a:ext cx="983255" cy="1502228"/>
            </a:xfrm>
            <a:custGeom>
              <a:avLst/>
              <a:gdLst>
                <a:gd name="connsiteX0" fmla="*/ 418011 w 957129"/>
                <a:gd name="connsiteY0" fmla="*/ 52251 h 1410788"/>
                <a:gd name="connsiteX1" fmla="*/ 117566 w 957129"/>
                <a:gd name="connsiteY1" fmla="*/ 404948 h 1410788"/>
                <a:gd name="connsiteX2" fmla="*/ 13063 w 957129"/>
                <a:gd name="connsiteY2" fmla="*/ 666205 h 1410788"/>
                <a:gd name="connsiteX3" fmla="*/ 0 w 957129"/>
                <a:gd name="connsiteY3" fmla="*/ 1136468 h 1410788"/>
                <a:gd name="connsiteX4" fmla="*/ 52251 w 957129"/>
                <a:gd name="connsiteY4" fmla="*/ 1358537 h 1410788"/>
                <a:gd name="connsiteX5" fmla="*/ 300446 w 957129"/>
                <a:gd name="connsiteY5" fmla="*/ 1410788 h 1410788"/>
                <a:gd name="connsiteX6" fmla="*/ 483326 w 957129"/>
                <a:gd name="connsiteY6" fmla="*/ 1384662 h 1410788"/>
                <a:gd name="connsiteX7" fmla="*/ 522514 w 957129"/>
                <a:gd name="connsiteY7" fmla="*/ 1358537 h 1410788"/>
                <a:gd name="connsiteX8" fmla="*/ 666206 w 957129"/>
                <a:gd name="connsiteY8" fmla="*/ 992777 h 1410788"/>
                <a:gd name="connsiteX9" fmla="*/ 744583 w 957129"/>
                <a:gd name="connsiteY9" fmla="*/ 796834 h 1410788"/>
                <a:gd name="connsiteX10" fmla="*/ 783771 w 957129"/>
                <a:gd name="connsiteY10" fmla="*/ 770708 h 1410788"/>
                <a:gd name="connsiteX11" fmla="*/ 940526 w 957129"/>
                <a:gd name="connsiteY11" fmla="*/ 548640 h 1410788"/>
                <a:gd name="connsiteX12" fmla="*/ 953588 w 957129"/>
                <a:gd name="connsiteY12" fmla="*/ 378822 h 1410788"/>
                <a:gd name="connsiteX13" fmla="*/ 927463 w 957129"/>
                <a:gd name="connsiteY13" fmla="*/ 339634 h 1410788"/>
                <a:gd name="connsiteX14" fmla="*/ 927463 w 957129"/>
                <a:gd name="connsiteY14" fmla="*/ 313508 h 1410788"/>
                <a:gd name="connsiteX15" fmla="*/ 640080 w 957129"/>
                <a:gd name="connsiteY15" fmla="*/ 0 h 1410788"/>
                <a:gd name="connsiteX16" fmla="*/ 535577 w 957129"/>
                <a:gd name="connsiteY16" fmla="*/ 13062 h 1410788"/>
                <a:gd name="connsiteX17" fmla="*/ 418011 w 957129"/>
                <a:gd name="connsiteY17" fmla="*/ 52251 h 141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7129" h="1410788">
                  <a:moveTo>
                    <a:pt x="418011" y="52251"/>
                  </a:moveTo>
                  <a:lnTo>
                    <a:pt x="117566" y="404948"/>
                  </a:lnTo>
                  <a:lnTo>
                    <a:pt x="13063" y="666205"/>
                  </a:lnTo>
                  <a:lnTo>
                    <a:pt x="0" y="1136468"/>
                  </a:lnTo>
                  <a:lnTo>
                    <a:pt x="52251" y="1358537"/>
                  </a:lnTo>
                  <a:lnTo>
                    <a:pt x="300446" y="1410788"/>
                  </a:lnTo>
                  <a:cubicBezTo>
                    <a:pt x="361406" y="1402079"/>
                    <a:pt x="423384" y="1398766"/>
                    <a:pt x="483326" y="1384662"/>
                  </a:cubicBezTo>
                  <a:cubicBezTo>
                    <a:pt x="498608" y="1381066"/>
                    <a:pt x="522514" y="1358537"/>
                    <a:pt x="522514" y="1358537"/>
                  </a:cubicBezTo>
                  <a:cubicBezTo>
                    <a:pt x="671467" y="1020009"/>
                    <a:pt x="666206" y="1150894"/>
                    <a:pt x="666206" y="992777"/>
                  </a:cubicBezTo>
                  <a:cubicBezTo>
                    <a:pt x="692332" y="927463"/>
                    <a:pt x="711669" y="859005"/>
                    <a:pt x="744583" y="796834"/>
                  </a:cubicBezTo>
                  <a:cubicBezTo>
                    <a:pt x="751929" y="782959"/>
                    <a:pt x="783771" y="770708"/>
                    <a:pt x="783771" y="770708"/>
                  </a:cubicBezTo>
                  <a:cubicBezTo>
                    <a:pt x="933221" y="566914"/>
                    <a:pt x="891240" y="647208"/>
                    <a:pt x="940526" y="548640"/>
                  </a:cubicBezTo>
                  <a:cubicBezTo>
                    <a:pt x="944880" y="492034"/>
                    <a:pt x="957129" y="435485"/>
                    <a:pt x="953588" y="378822"/>
                  </a:cubicBezTo>
                  <a:cubicBezTo>
                    <a:pt x="952609" y="363153"/>
                    <a:pt x="933293" y="354210"/>
                    <a:pt x="927463" y="339634"/>
                  </a:cubicBezTo>
                  <a:cubicBezTo>
                    <a:pt x="924229" y="331548"/>
                    <a:pt x="927463" y="322217"/>
                    <a:pt x="927463" y="313508"/>
                  </a:cubicBezTo>
                  <a:lnTo>
                    <a:pt x="640080" y="0"/>
                  </a:lnTo>
                  <a:cubicBezTo>
                    <a:pt x="553113" y="14494"/>
                    <a:pt x="588189" y="13062"/>
                    <a:pt x="535577" y="13062"/>
                  </a:cubicBezTo>
                  <a:lnTo>
                    <a:pt x="418011" y="52251"/>
                  </a:lnTo>
                  <a:close/>
                </a:path>
              </a:pathLst>
            </a:custGeom>
            <a:solidFill>
              <a:schemeClr val="tx2">
                <a:lumMod val="40000"/>
                <a:lumOff val="6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Ken\Temporary Internet Files\Content.IE5\O7A770K7\MCj04338630000[1].png"/>
            <p:cNvPicPr>
              <a:picLocks noChangeAspect="1" noChangeArrowheads="1"/>
            </p:cNvPicPr>
            <p:nvPr/>
          </p:nvPicPr>
          <p:blipFill>
            <a:blip r:embed="rId3"/>
            <a:srcRect/>
            <a:stretch>
              <a:fillRect/>
            </a:stretch>
          </p:blipFill>
          <p:spPr bwMode="auto">
            <a:xfrm>
              <a:off x="282223" y="5497689"/>
              <a:ext cx="573026" cy="573026"/>
            </a:xfrm>
            <a:prstGeom prst="rect">
              <a:avLst/>
            </a:prstGeom>
            <a:noFill/>
          </p:spPr>
        </p:pic>
        <p:grpSp>
          <p:nvGrpSpPr>
            <p:cNvPr id="50" name="Group 49"/>
            <p:cNvGrpSpPr/>
            <p:nvPr/>
          </p:nvGrpSpPr>
          <p:grpSpPr>
            <a:xfrm>
              <a:off x="561068" y="5071746"/>
              <a:ext cx="497023" cy="440781"/>
              <a:chOff x="4022725" y="2511425"/>
              <a:chExt cx="876300" cy="876300"/>
            </a:xfrm>
          </p:grpSpPr>
          <p:sp>
            <p:nvSpPr>
              <p:cNvPr id="1036" name="Freeform 12"/>
              <p:cNvSpPr>
                <a:spLocks/>
              </p:cNvSpPr>
              <p:nvPr/>
            </p:nvSpPr>
            <p:spPr bwMode="auto">
              <a:xfrm>
                <a:off x="4022725" y="2511425"/>
                <a:ext cx="876300" cy="876300"/>
              </a:xfrm>
              <a:custGeom>
                <a:avLst/>
                <a:gdLst/>
                <a:ahLst/>
                <a:cxnLst>
                  <a:cxn ang="0">
                    <a:pos x="441" y="12"/>
                  </a:cxn>
                  <a:cxn ang="0">
                    <a:pos x="289" y="67"/>
                  </a:cxn>
                  <a:cxn ang="0">
                    <a:pos x="162" y="162"/>
                  </a:cxn>
                  <a:cxn ang="0">
                    <a:pos x="67" y="289"/>
                  </a:cxn>
                  <a:cxn ang="0">
                    <a:pos x="12" y="441"/>
                  </a:cxn>
                  <a:cxn ang="0">
                    <a:pos x="1" y="590"/>
                  </a:cxn>
                  <a:cxn ang="0">
                    <a:pos x="18" y="695"/>
                  </a:cxn>
                  <a:cxn ang="0">
                    <a:pos x="55" y="794"/>
                  </a:cxn>
                  <a:cxn ang="0">
                    <a:pos x="109" y="882"/>
                  </a:cxn>
                  <a:cxn ang="0">
                    <a:pos x="179" y="959"/>
                  </a:cxn>
                  <a:cxn ang="0">
                    <a:pos x="260" y="1021"/>
                  </a:cxn>
                  <a:cxn ang="0">
                    <a:pos x="222" y="961"/>
                  </a:cxn>
                  <a:cxn ang="0">
                    <a:pos x="152" y="893"/>
                  </a:cxn>
                  <a:cxn ang="0">
                    <a:pos x="96" y="812"/>
                  </a:cxn>
                  <a:cxn ang="0">
                    <a:pos x="54" y="722"/>
                  </a:cxn>
                  <a:cxn ang="0">
                    <a:pos x="31" y="622"/>
                  </a:cxn>
                  <a:cxn ang="0">
                    <a:pos x="29" y="499"/>
                  </a:cxn>
                  <a:cxn ang="0">
                    <a:pos x="68" y="348"/>
                  </a:cxn>
                  <a:cxn ang="0">
                    <a:pos x="146" y="218"/>
                  </a:cxn>
                  <a:cxn ang="0">
                    <a:pos x="259" y="116"/>
                  </a:cxn>
                  <a:cxn ang="0">
                    <a:pos x="396" y="51"/>
                  </a:cxn>
                  <a:cxn ang="0">
                    <a:pos x="553" y="26"/>
                  </a:cxn>
                  <a:cxn ang="0">
                    <a:pos x="710" y="51"/>
                  </a:cxn>
                  <a:cxn ang="0">
                    <a:pos x="847" y="116"/>
                  </a:cxn>
                  <a:cxn ang="0">
                    <a:pos x="959" y="218"/>
                  </a:cxn>
                  <a:cxn ang="0">
                    <a:pos x="1037" y="348"/>
                  </a:cxn>
                  <a:cxn ang="0">
                    <a:pos x="1076" y="499"/>
                  </a:cxn>
                  <a:cxn ang="0">
                    <a:pos x="1068" y="659"/>
                  </a:cxn>
                  <a:cxn ang="0">
                    <a:pos x="1015" y="804"/>
                  </a:cxn>
                  <a:cxn ang="0">
                    <a:pos x="925" y="925"/>
                  </a:cxn>
                  <a:cxn ang="0">
                    <a:pos x="803" y="1016"/>
                  </a:cxn>
                  <a:cxn ang="0">
                    <a:pos x="659" y="1068"/>
                  </a:cxn>
                  <a:cxn ang="0">
                    <a:pos x="535" y="1079"/>
                  </a:cxn>
                  <a:cxn ang="0">
                    <a:pos x="483" y="1074"/>
                  </a:cxn>
                  <a:cxn ang="0">
                    <a:pos x="431" y="1064"/>
                  </a:cxn>
                  <a:cxn ang="0">
                    <a:pos x="383" y="1050"/>
                  </a:cxn>
                  <a:cxn ang="0">
                    <a:pos x="335" y="1030"/>
                  </a:cxn>
                  <a:cxn ang="0">
                    <a:pos x="290" y="1007"/>
                  </a:cxn>
                  <a:cxn ang="0">
                    <a:pos x="307" y="1047"/>
                  </a:cxn>
                  <a:cxn ang="0">
                    <a:pos x="356" y="1068"/>
                  </a:cxn>
                  <a:cxn ang="0">
                    <a:pos x="407" y="1085"/>
                  </a:cxn>
                  <a:cxn ang="0">
                    <a:pos x="460" y="1096"/>
                  </a:cxn>
                  <a:cxn ang="0">
                    <a:pos x="515" y="1102"/>
                  </a:cxn>
                  <a:cxn ang="0">
                    <a:pos x="610" y="1101"/>
                  </a:cxn>
                  <a:cxn ang="0">
                    <a:pos x="767" y="1060"/>
                  </a:cxn>
                  <a:cxn ang="0">
                    <a:pos x="903" y="978"/>
                  </a:cxn>
                  <a:cxn ang="0">
                    <a:pos x="1011" y="861"/>
                  </a:cxn>
                  <a:cxn ang="0">
                    <a:pos x="1080" y="717"/>
                  </a:cxn>
                  <a:cxn ang="0">
                    <a:pos x="1104" y="553"/>
                  </a:cxn>
                  <a:cxn ang="0">
                    <a:pos x="1080" y="388"/>
                  </a:cxn>
                  <a:cxn ang="0">
                    <a:pos x="1011" y="244"/>
                  </a:cxn>
                  <a:cxn ang="0">
                    <a:pos x="903" y="127"/>
                  </a:cxn>
                  <a:cxn ang="0">
                    <a:pos x="767" y="44"/>
                  </a:cxn>
                  <a:cxn ang="0">
                    <a:pos x="610" y="2"/>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Freeform 13"/>
              <p:cNvSpPr>
                <a:spLocks/>
              </p:cNvSpPr>
              <p:nvPr/>
            </p:nvSpPr>
            <p:spPr bwMode="auto">
              <a:xfrm>
                <a:off x="4043363" y="2532063"/>
                <a:ext cx="835025" cy="835025"/>
              </a:xfrm>
              <a:custGeom>
                <a:avLst/>
                <a:gdLst/>
                <a:ahLst/>
                <a:cxnLst>
                  <a:cxn ang="0">
                    <a:pos x="25" y="424"/>
                  </a:cxn>
                  <a:cxn ang="0">
                    <a:pos x="77" y="283"/>
                  </a:cxn>
                  <a:cxn ang="0">
                    <a:pos x="164" y="165"/>
                  </a:cxn>
                  <a:cxn ang="0">
                    <a:pos x="282" y="78"/>
                  </a:cxn>
                  <a:cxn ang="0">
                    <a:pos x="424" y="26"/>
                  </a:cxn>
                  <a:cxn ang="0">
                    <a:pos x="578" y="18"/>
                  </a:cxn>
                  <a:cxn ang="0">
                    <a:pos x="725" y="56"/>
                  </a:cxn>
                  <a:cxn ang="0">
                    <a:pos x="851" y="132"/>
                  </a:cxn>
                  <a:cxn ang="0">
                    <a:pos x="949" y="241"/>
                  </a:cxn>
                  <a:cxn ang="0">
                    <a:pos x="1014" y="375"/>
                  </a:cxn>
                  <a:cxn ang="0">
                    <a:pos x="1037" y="527"/>
                  </a:cxn>
                  <a:cxn ang="0">
                    <a:pos x="1014" y="679"/>
                  </a:cxn>
                  <a:cxn ang="0">
                    <a:pos x="949" y="812"/>
                  </a:cxn>
                  <a:cxn ang="0">
                    <a:pos x="851" y="922"/>
                  </a:cxn>
                  <a:cxn ang="0">
                    <a:pos x="725" y="998"/>
                  </a:cxn>
                  <a:cxn ang="0">
                    <a:pos x="578" y="1036"/>
                  </a:cxn>
                  <a:cxn ang="0">
                    <a:pos x="492" y="1037"/>
                  </a:cxn>
                  <a:cxn ang="0">
                    <a:pos x="441" y="1031"/>
                  </a:cxn>
                  <a:cxn ang="0">
                    <a:pos x="392" y="1019"/>
                  </a:cxn>
                  <a:cxn ang="0">
                    <a:pos x="345" y="1004"/>
                  </a:cxn>
                  <a:cxn ang="0">
                    <a:pos x="300" y="985"/>
                  </a:cxn>
                  <a:cxn ang="0">
                    <a:pos x="263" y="981"/>
                  </a:cxn>
                  <a:cxn ang="0">
                    <a:pos x="308" y="1004"/>
                  </a:cxn>
                  <a:cxn ang="0">
                    <a:pos x="356" y="1024"/>
                  </a:cxn>
                  <a:cxn ang="0">
                    <a:pos x="404" y="1038"/>
                  </a:cxn>
                  <a:cxn ang="0">
                    <a:pos x="456" y="1048"/>
                  </a:cxn>
                  <a:cxn ang="0">
                    <a:pos x="508" y="1053"/>
                  </a:cxn>
                  <a:cxn ang="0">
                    <a:pos x="632" y="1042"/>
                  </a:cxn>
                  <a:cxn ang="0">
                    <a:pos x="776" y="990"/>
                  </a:cxn>
                  <a:cxn ang="0">
                    <a:pos x="898" y="899"/>
                  </a:cxn>
                  <a:cxn ang="0">
                    <a:pos x="988" y="778"/>
                  </a:cxn>
                  <a:cxn ang="0">
                    <a:pos x="1041" y="633"/>
                  </a:cxn>
                  <a:cxn ang="0">
                    <a:pos x="1049" y="473"/>
                  </a:cxn>
                  <a:cxn ang="0">
                    <a:pos x="1010" y="322"/>
                  </a:cxn>
                  <a:cxn ang="0">
                    <a:pos x="932" y="192"/>
                  </a:cxn>
                  <a:cxn ang="0">
                    <a:pos x="820" y="90"/>
                  </a:cxn>
                  <a:cxn ang="0">
                    <a:pos x="683" y="25"/>
                  </a:cxn>
                  <a:cxn ang="0">
                    <a:pos x="526" y="0"/>
                  </a:cxn>
                  <a:cxn ang="0">
                    <a:pos x="369" y="25"/>
                  </a:cxn>
                  <a:cxn ang="0">
                    <a:pos x="232" y="90"/>
                  </a:cxn>
                  <a:cxn ang="0">
                    <a:pos x="119" y="192"/>
                  </a:cxn>
                  <a:cxn ang="0">
                    <a:pos x="41" y="322"/>
                  </a:cxn>
                  <a:cxn ang="0">
                    <a:pos x="2" y="473"/>
                  </a:cxn>
                  <a:cxn ang="0">
                    <a:pos x="4" y="596"/>
                  </a:cxn>
                  <a:cxn ang="0">
                    <a:pos x="27" y="696"/>
                  </a:cxn>
                  <a:cxn ang="0">
                    <a:pos x="69" y="786"/>
                  </a:cxn>
                  <a:cxn ang="0">
                    <a:pos x="125" y="867"/>
                  </a:cxn>
                  <a:cxn ang="0">
                    <a:pos x="195" y="935"/>
                  </a:cxn>
                  <a:cxn ang="0">
                    <a:pos x="258" y="962"/>
                  </a:cxn>
                  <a:cxn ang="0">
                    <a:pos x="180" y="903"/>
                  </a:cxn>
                  <a:cxn ang="0">
                    <a:pos x="116" y="833"/>
                  </a:cxn>
                  <a:cxn ang="0">
                    <a:pos x="66" y="751"/>
                  </a:cxn>
                  <a:cxn ang="0">
                    <a:pos x="32" y="659"/>
                  </a:cxn>
                  <a:cxn ang="0">
                    <a:pos x="16" y="561"/>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Freeform 14"/>
              <p:cNvSpPr>
                <a:spLocks/>
              </p:cNvSpPr>
              <p:nvPr/>
            </p:nvSpPr>
            <p:spPr bwMode="auto">
              <a:xfrm>
                <a:off x="4056063" y="2544763"/>
                <a:ext cx="811213" cy="811213"/>
              </a:xfrm>
              <a:custGeom>
                <a:avLst/>
                <a:gdLst/>
                <a:ahLst/>
                <a:cxnLst>
                  <a:cxn ang="0">
                    <a:pos x="1020" y="460"/>
                  </a:cxn>
                  <a:cxn ang="0">
                    <a:pos x="1000" y="360"/>
                  </a:cxn>
                  <a:cxn ang="0">
                    <a:pos x="962" y="268"/>
                  </a:cxn>
                  <a:cxn ang="0">
                    <a:pos x="906" y="187"/>
                  </a:cxn>
                  <a:cxn ang="0">
                    <a:pos x="837" y="117"/>
                  </a:cxn>
                  <a:cxn ang="0">
                    <a:pos x="755" y="63"/>
                  </a:cxn>
                  <a:cxn ang="0">
                    <a:pos x="664" y="23"/>
                  </a:cxn>
                  <a:cxn ang="0">
                    <a:pos x="564" y="3"/>
                  </a:cxn>
                  <a:cxn ang="0">
                    <a:pos x="460" y="3"/>
                  </a:cxn>
                  <a:cxn ang="0">
                    <a:pos x="360" y="23"/>
                  </a:cxn>
                  <a:cxn ang="0">
                    <a:pos x="268" y="63"/>
                  </a:cxn>
                  <a:cxn ang="0">
                    <a:pos x="187" y="117"/>
                  </a:cxn>
                  <a:cxn ang="0">
                    <a:pos x="117" y="187"/>
                  </a:cxn>
                  <a:cxn ang="0">
                    <a:pos x="63" y="268"/>
                  </a:cxn>
                  <a:cxn ang="0">
                    <a:pos x="24" y="360"/>
                  </a:cxn>
                  <a:cxn ang="0">
                    <a:pos x="3" y="460"/>
                  </a:cxn>
                  <a:cxn ang="0">
                    <a:pos x="2" y="546"/>
                  </a:cxn>
                  <a:cxn ang="0">
                    <a:pos x="11" y="613"/>
                  </a:cxn>
                  <a:cxn ang="0">
                    <a:pos x="27" y="676"/>
                  </a:cxn>
                  <a:cxn ang="0">
                    <a:pos x="52" y="736"/>
                  </a:cxn>
                  <a:cxn ang="0">
                    <a:pos x="83" y="791"/>
                  </a:cxn>
                  <a:cxn ang="0">
                    <a:pos x="123" y="843"/>
                  </a:cxn>
                  <a:cxn ang="0">
                    <a:pos x="166" y="888"/>
                  </a:cxn>
                  <a:cxn ang="0">
                    <a:pos x="217" y="928"/>
                  </a:cxn>
                  <a:cxn ang="0">
                    <a:pos x="453" y="651"/>
                  </a:cxn>
                  <a:cxn ang="0">
                    <a:pos x="416" y="628"/>
                  </a:cxn>
                  <a:cxn ang="0">
                    <a:pos x="387" y="596"/>
                  </a:cxn>
                  <a:cxn ang="0">
                    <a:pos x="368" y="557"/>
                  </a:cxn>
                  <a:cxn ang="0">
                    <a:pos x="361" y="512"/>
                  </a:cxn>
                  <a:cxn ang="0">
                    <a:pos x="373" y="453"/>
                  </a:cxn>
                  <a:cxn ang="0">
                    <a:pos x="406" y="405"/>
                  </a:cxn>
                  <a:cxn ang="0">
                    <a:pos x="453" y="372"/>
                  </a:cxn>
                  <a:cxn ang="0">
                    <a:pos x="512" y="361"/>
                  </a:cxn>
                  <a:cxn ang="0">
                    <a:pos x="571" y="372"/>
                  </a:cxn>
                  <a:cxn ang="0">
                    <a:pos x="619" y="405"/>
                  </a:cxn>
                  <a:cxn ang="0">
                    <a:pos x="652" y="453"/>
                  </a:cxn>
                  <a:cxn ang="0">
                    <a:pos x="663" y="512"/>
                  </a:cxn>
                  <a:cxn ang="0">
                    <a:pos x="652" y="570"/>
                  </a:cxn>
                  <a:cxn ang="0">
                    <a:pos x="619" y="618"/>
                  </a:cxn>
                  <a:cxn ang="0">
                    <a:pos x="571" y="651"/>
                  </a:cxn>
                  <a:cxn ang="0">
                    <a:pos x="512" y="663"/>
                  </a:cxn>
                  <a:cxn ang="0">
                    <a:pos x="497" y="661"/>
                  </a:cxn>
                  <a:cxn ang="0">
                    <a:pos x="483" y="659"/>
                  </a:cxn>
                  <a:cxn ang="0">
                    <a:pos x="470" y="656"/>
                  </a:cxn>
                  <a:cxn ang="0">
                    <a:pos x="457" y="651"/>
                  </a:cxn>
                  <a:cxn ang="0">
                    <a:pos x="271" y="963"/>
                  </a:cxn>
                  <a:cxn ang="0">
                    <a:pos x="301" y="977"/>
                  </a:cxn>
                  <a:cxn ang="0">
                    <a:pos x="331" y="989"/>
                  </a:cxn>
                  <a:cxn ang="0">
                    <a:pos x="362" y="1000"/>
                  </a:cxn>
                  <a:cxn ang="0">
                    <a:pos x="393" y="1009"/>
                  </a:cxn>
                  <a:cxn ang="0">
                    <a:pos x="427" y="1016"/>
                  </a:cxn>
                  <a:cxn ang="0">
                    <a:pos x="460" y="1021"/>
                  </a:cxn>
                  <a:cxn ang="0">
                    <a:pos x="495" y="1023"/>
                  </a:cxn>
                  <a:cxn ang="0">
                    <a:pos x="564" y="1021"/>
                  </a:cxn>
                  <a:cxn ang="0">
                    <a:pos x="664" y="1000"/>
                  </a:cxn>
                  <a:cxn ang="0">
                    <a:pos x="755" y="961"/>
                  </a:cxn>
                  <a:cxn ang="0">
                    <a:pos x="837" y="907"/>
                  </a:cxn>
                  <a:cxn ang="0">
                    <a:pos x="906" y="836"/>
                  </a:cxn>
                  <a:cxn ang="0">
                    <a:pos x="962" y="756"/>
                  </a:cxn>
                  <a:cxn ang="0">
                    <a:pos x="1000" y="664"/>
                  </a:cxn>
                  <a:cxn ang="0">
                    <a:pos x="1020" y="563"/>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Freeform 15"/>
              <p:cNvSpPr>
                <a:spLocks/>
              </p:cNvSpPr>
              <p:nvPr/>
            </p:nvSpPr>
            <p:spPr bwMode="auto">
              <a:xfrm>
                <a:off x="4341813" y="2830513"/>
                <a:ext cx="239713" cy="239713"/>
              </a:xfrm>
              <a:custGeom>
                <a:avLst/>
                <a:gdLst/>
                <a:ahLst/>
                <a:cxnLst>
                  <a:cxn ang="0">
                    <a:pos x="11" y="122"/>
                  </a:cxn>
                  <a:cxn ang="0">
                    <a:pos x="32" y="70"/>
                  </a:cxn>
                  <a:cxn ang="0">
                    <a:pos x="70" y="32"/>
                  </a:cxn>
                  <a:cxn ang="0">
                    <a:pos x="122" y="10"/>
                  </a:cxn>
                  <a:cxn ang="0">
                    <a:pos x="180" y="10"/>
                  </a:cxn>
                  <a:cxn ang="0">
                    <a:pos x="231" y="32"/>
                  </a:cxn>
                  <a:cxn ang="0">
                    <a:pos x="270" y="70"/>
                  </a:cxn>
                  <a:cxn ang="0">
                    <a:pos x="291" y="122"/>
                  </a:cxn>
                  <a:cxn ang="0">
                    <a:pos x="291" y="179"/>
                  </a:cxn>
                  <a:cxn ang="0">
                    <a:pos x="270" y="230"/>
                  </a:cxn>
                  <a:cxn ang="0">
                    <a:pos x="231" y="269"/>
                  </a:cxn>
                  <a:cxn ang="0">
                    <a:pos x="180" y="290"/>
                  </a:cxn>
                  <a:cxn ang="0">
                    <a:pos x="144" y="293"/>
                  </a:cxn>
                  <a:cxn ang="0">
                    <a:pos x="130" y="292"/>
                  </a:cxn>
                  <a:cxn ang="0">
                    <a:pos x="118" y="290"/>
                  </a:cxn>
                  <a:cxn ang="0">
                    <a:pos x="106" y="287"/>
                  </a:cxn>
                  <a:cxn ang="0">
                    <a:pos x="96" y="290"/>
                  </a:cxn>
                  <a:cxn ang="0">
                    <a:pos x="109" y="295"/>
                  </a:cxn>
                  <a:cxn ang="0">
                    <a:pos x="122" y="298"/>
                  </a:cxn>
                  <a:cxn ang="0">
                    <a:pos x="136" y="300"/>
                  </a:cxn>
                  <a:cxn ang="0">
                    <a:pos x="151" y="302"/>
                  </a:cxn>
                  <a:cxn ang="0">
                    <a:pos x="210" y="290"/>
                  </a:cxn>
                  <a:cxn ang="0">
                    <a:pos x="258" y="257"/>
                  </a:cxn>
                  <a:cxn ang="0">
                    <a:pos x="291" y="209"/>
                  </a:cxn>
                  <a:cxn ang="0">
                    <a:pos x="302" y="151"/>
                  </a:cxn>
                  <a:cxn ang="0">
                    <a:pos x="291" y="92"/>
                  </a:cxn>
                  <a:cxn ang="0">
                    <a:pos x="258" y="44"/>
                  </a:cxn>
                  <a:cxn ang="0">
                    <a:pos x="210" y="11"/>
                  </a:cxn>
                  <a:cxn ang="0">
                    <a:pos x="151" y="0"/>
                  </a:cxn>
                  <a:cxn ang="0">
                    <a:pos x="92" y="11"/>
                  </a:cxn>
                  <a:cxn ang="0">
                    <a:pos x="45" y="44"/>
                  </a:cxn>
                  <a:cxn ang="0">
                    <a:pos x="12" y="92"/>
                  </a:cxn>
                  <a:cxn ang="0">
                    <a:pos x="0" y="151"/>
                  </a:cxn>
                  <a:cxn ang="0">
                    <a:pos x="7" y="196"/>
                  </a:cxn>
                  <a:cxn ang="0">
                    <a:pos x="26" y="235"/>
                  </a:cxn>
                  <a:cxn ang="0">
                    <a:pos x="55" y="267"/>
                  </a:cxn>
                  <a:cxn ang="0">
                    <a:pos x="92" y="290"/>
                  </a:cxn>
                  <a:cxn ang="0">
                    <a:pos x="79" y="274"/>
                  </a:cxn>
                  <a:cxn ang="0">
                    <a:pos x="46" y="247"/>
                  </a:cxn>
                  <a:cxn ang="0">
                    <a:pos x="22" y="213"/>
                  </a:cxn>
                  <a:cxn ang="0">
                    <a:pos x="9" y="173"/>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Freeform 16"/>
              <p:cNvSpPr>
                <a:spLocks/>
              </p:cNvSpPr>
              <p:nvPr/>
            </p:nvSpPr>
            <p:spPr bwMode="auto">
              <a:xfrm>
                <a:off x="4348163" y="2836863"/>
                <a:ext cx="227013" cy="227013"/>
              </a:xfrm>
              <a:custGeom>
                <a:avLst/>
                <a:gdLst/>
                <a:ahLst/>
                <a:cxnLst>
                  <a:cxn ang="0">
                    <a:pos x="283" y="114"/>
                  </a:cxn>
                  <a:cxn ang="0">
                    <a:pos x="262" y="62"/>
                  </a:cxn>
                  <a:cxn ang="0">
                    <a:pos x="223" y="24"/>
                  </a:cxn>
                  <a:cxn ang="0">
                    <a:pos x="172" y="2"/>
                  </a:cxn>
                  <a:cxn ang="0">
                    <a:pos x="114" y="2"/>
                  </a:cxn>
                  <a:cxn ang="0">
                    <a:pos x="62" y="24"/>
                  </a:cxn>
                  <a:cxn ang="0">
                    <a:pos x="24" y="62"/>
                  </a:cxn>
                  <a:cxn ang="0">
                    <a:pos x="3" y="114"/>
                  </a:cxn>
                  <a:cxn ang="0">
                    <a:pos x="1" y="165"/>
                  </a:cxn>
                  <a:cxn ang="0">
                    <a:pos x="14" y="205"/>
                  </a:cxn>
                  <a:cxn ang="0">
                    <a:pos x="38" y="239"/>
                  </a:cxn>
                  <a:cxn ang="0">
                    <a:pos x="71" y="266"/>
                  </a:cxn>
                  <a:cxn ang="0">
                    <a:pos x="98" y="264"/>
                  </a:cxn>
                  <a:cxn ang="0">
                    <a:pos x="64" y="245"/>
                  </a:cxn>
                  <a:cxn ang="0">
                    <a:pos x="37" y="216"/>
                  </a:cxn>
                  <a:cxn ang="0">
                    <a:pos x="20" y="182"/>
                  </a:cxn>
                  <a:cxn ang="0">
                    <a:pos x="14" y="143"/>
                  </a:cxn>
                  <a:cxn ang="0">
                    <a:pos x="24" y="92"/>
                  </a:cxn>
                  <a:cxn ang="0">
                    <a:pos x="52" y="52"/>
                  </a:cxn>
                  <a:cxn ang="0">
                    <a:pos x="92" y="24"/>
                  </a:cxn>
                  <a:cxn ang="0">
                    <a:pos x="143" y="14"/>
                  </a:cxn>
                  <a:cxn ang="0">
                    <a:pos x="194" y="24"/>
                  </a:cxn>
                  <a:cxn ang="0">
                    <a:pos x="234" y="52"/>
                  </a:cxn>
                  <a:cxn ang="0">
                    <a:pos x="262" y="92"/>
                  </a:cxn>
                  <a:cxn ang="0">
                    <a:pos x="272" y="143"/>
                  </a:cxn>
                  <a:cxn ang="0">
                    <a:pos x="262" y="193"/>
                  </a:cxn>
                  <a:cxn ang="0">
                    <a:pos x="234" y="234"/>
                  </a:cxn>
                  <a:cxn ang="0">
                    <a:pos x="194" y="261"/>
                  </a:cxn>
                  <a:cxn ang="0">
                    <a:pos x="143" y="272"/>
                  </a:cxn>
                  <a:cxn ang="0">
                    <a:pos x="132" y="272"/>
                  </a:cxn>
                  <a:cxn ang="0">
                    <a:pos x="121" y="269"/>
                  </a:cxn>
                  <a:cxn ang="0">
                    <a:pos x="110" y="267"/>
                  </a:cxn>
                  <a:cxn ang="0">
                    <a:pos x="99" y="264"/>
                  </a:cxn>
                  <a:cxn ang="0">
                    <a:pos x="98" y="279"/>
                  </a:cxn>
                  <a:cxn ang="0">
                    <a:pos x="110" y="282"/>
                  </a:cxn>
                  <a:cxn ang="0">
                    <a:pos x="122" y="284"/>
                  </a:cxn>
                  <a:cxn ang="0">
                    <a:pos x="136" y="285"/>
                  </a:cxn>
                  <a:cxn ang="0">
                    <a:pos x="172" y="282"/>
                  </a:cxn>
                  <a:cxn ang="0">
                    <a:pos x="223" y="261"/>
                  </a:cxn>
                  <a:cxn ang="0">
                    <a:pos x="262" y="222"/>
                  </a:cxn>
                  <a:cxn ang="0">
                    <a:pos x="283" y="17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1" name="Freeform 17"/>
              <p:cNvSpPr>
                <a:spLocks/>
              </p:cNvSpPr>
              <p:nvPr/>
            </p:nvSpPr>
            <p:spPr bwMode="auto">
              <a:xfrm>
                <a:off x="4229100" y="3305175"/>
                <a:ext cx="23813" cy="23813"/>
              </a:xfrm>
              <a:custGeom>
                <a:avLst/>
                <a:gdLst/>
                <a:ahLst/>
                <a:cxnLst>
                  <a:cxn ang="0">
                    <a:pos x="15" y="0"/>
                  </a:cxn>
                  <a:cxn ang="0">
                    <a:pos x="0" y="22"/>
                  </a:cxn>
                  <a:cxn ang="0">
                    <a:pos x="4" y="25"/>
                  </a:cxn>
                  <a:cxn ang="0">
                    <a:pos x="9" y="27"/>
                  </a:cxn>
                  <a:cxn ang="0">
                    <a:pos x="12" y="29"/>
                  </a:cxn>
                  <a:cxn ang="0">
                    <a:pos x="15" y="31"/>
                  </a:cxn>
                  <a:cxn ang="0">
                    <a:pos x="30" y="8"/>
                  </a:cxn>
                  <a:cxn ang="0">
                    <a:pos x="27" y="6"/>
                  </a:cxn>
                  <a:cxn ang="0">
                    <a:pos x="23" y="5"/>
                  </a:cxn>
                  <a:cxn ang="0">
                    <a:pos x="19" y="3"/>
                  </a:cxn>
                  <a:cxn ang="0">
                    <a:pos x="15" y="0"/>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Freeform 18"/>
              <p:cNvSpPr>
                <a:spLocks/>
              </p:cNvSpPr>
              <p:nvPr/>
            </p:nvSpPr>
            <p:spPr bwMode="auto">
              <a:xfrm>
                <a:off x="4241800" y="3295650"/>
                <a:ext cx="17463" cy="15875"/>
              </a:xfrm>
              <a:custGeom>
                <a:avLst/>
                <a:gdLst/>
                <a:ahLst/>
                <a:cxnLst>
                  <a:cxn ang="0">
                    <a:pos x="23" y="8"/>
                  </a:cxn>
                  <a:cxn ang="0">
                    <a:pos x="20" y="6"/>
                  </a:cxn>
                  <a:cxn ang="0">
                    <a:pos x="17" y="3"/>
                  </a:cxn>
                  <a:cxn ang="0">
                    <a:pos x="13" y="2"/>
                  </a:cxn>
                  <a:cxn ang="0">
                    <a:pos x="10" y="0"/>
                  </a:cxn>
                  <a:cxn ang="0">
                    <a:pos x="0" y="11"/>
                  </a:cxn>
                  <a:cxn ang="0">
                    <a:pos x="4" y="14"/>
                  </a:cxn>
                  <a:cxn ang="0">
                    <a:pos x="8" y="16"/>
                  </a:cxn>
                  <a:cxn ang="0">
                    <a:pos x="12" y="17"/>
                  </a:cxn>
                  <a:cxn ang="0">
                    <a:pos x="15" y="19"/>
                  </a:cxn>
                  <a:cxn ang="0">
                    <a:pos x="23" y="8"/>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Freeform 19"/>
              <p:cNvSpPr>
                <a:spLocks/>
              </p:cNvSpPr>
              <p:nvPr/>
            </p:nvSpPr>
            <p:spPr bwMode="auto">
              <a:xfrm>
                <a:off x="4248150" y="3060700"/>
                <a:ext cx="169863" cy="241300"/>
              </a:xfrm>
              <a:custGeom>
                <a:avLst/>
                <a:gdLst/>
                <a:ahLst/>
                <a:cxnLst>
                  <a:cxn ang="0">
                    <a:pos x="209" y="0"/>
                  </a:cxn>
                  <a:cxn ang="0">
                    <a:pos x="0" y="296"/>
                  </a:cxn>
                  <a:cxn ang="0">
                    <a:pos x="3" y="298"/>
                  </a:cxn>
                  <a:cxn ang="0">
                    <a:pos x="7" y="299"/>
                  </a:cxn>
                  <a:cxn ang="0">
                    <a:pos x="10" y="302"/>
                  </a:cxn>
                  <a:cxn ang="0">
                    <a:pos x="13" y="304"/>
                  </a:cxn>
                  <a:cxn ang="0">
                    <a:pos x="213" y="0"/>
                  </a:cxn>
                  <a:cxn ang="0">
                    <a:pos x="212" y="0"/>
                  </a:cxn>
                  <a:cxn ang="0">
                    <a:pos x="212" y="0"/>
                  </a:cxn>
                  <a:cxn ang="0">
                    <a:pos x="211" y="0"/>
                  </a:cxn>
                  <a:cxn ang="0">
                    <a:pos x="209" y="0"/>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4" name="Freeform 20"/>
              <p:cNvSpPr>
                <a:spLocks/>
              </p:cNvSpPr>
              <p:nvPr/>
            </p:nvSpPr>
            <p:spPr bwMode="auto">
              <a:xfrm>
                <a:off x="4414838" y="3055938"/>
                <a:ext cx="6350" cy="4763"/>
              </a:xfrm>
              <a:custGeom>
                <a:avLst/>
                <a:gdLst/>
                <a:ahLst/>
                <a:cxnLst>
                  <a:cxn ang="0">
                    <a:pos x="8" y="1"/>
                  </a:cxn>
                  <a:cxn ang="0">
                    <a:pos x="7" y="1"/>
                  </a:cxn>
                  <a:cxn ang="0">
                    <a:pos x="7" y="0"/>
                  </a:cxn>
                  <a:cxn ang="0">
                    <a:pos x="6" y="0"/>
                  </a:cxn>
                  <a:cxn ang="0">
                    <a:pos x="5" y="0"/>
                  </a:cxn>
                  <a:cxn ang="0">
                    <a:pos x="0" y="7"/>
                  </a:cxn>
                  <a:cxn ang="0">
                    <a:pos x="2" y="7"/>
                  </a:cxn>
                  <a:cxn ang="0">
                    <a:pos x="3" y="7"/>
                  </a:cxn>
                  <a:cxn ang="0">
                    <a:pos x="3" y="7"/>
                  </a:cxn>
                  <a:cxn ang="0">
                    <a:pos x="4" y="7"/>
                  </a:cxn>
                  <a:cxn ang="0">
                    <a:pos x="8" y="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5" name="Freeform 21"/>
              <p:cNvSpPr>
                <a:spLocks/>
              </p:cNvSpPr>
              <p:nvPr/>
            </p:nvSpPr>
            <p:spPr bwMode="auto">
              <a:xfrm>
                <a:off x="4418013" y="3046413"/>
                <a:ext cx="9525" cy="9525"/>
              </a:xfrm>
              <a:custGeom>
                <a:avLst/>
                <a:gdLst/>
                <a:ahLst/>
                <a:cxnLst>
                  <a:cxn ang="0">
                    <a:pos x="9" y="0"/>
                  </a:cxn>
                  <a:cxn ang="0">
                    <a:pos x="0" y="11"/>
                  </a:cxn>
                  <a:cxn ang="0">
                    <a:pos x="1" y="11"/>
                  </a:cxn>
                  <a:cxn ang="0">
                    <a:pos x="2" y="11"/>
                  </a:cxn>
                  <a:cxn ang="0">
                    <a:pos x="2" y="12"/>
                  </a:cxn>
                  <a:cxn ang="0">
                    <a:pos x="3" y="12"/>
                  </a:cxn>
                  <a:cxn ang="0">
                    <a:pos x="10" y="0"/>
                  </a:cxn>
                  <a:cxn ang="0">
                    <a:pos x="10" y="0"/>
                  </a:cxn>
                  <a:cxn ang="0">
                    <a:pos x="10" y="0"/>
                  </a:cxn>
                  <a:cxn ang="0">
                    <a:pos x="9" y="0"/>
                  </a:cxn>
                  <a:cxn ang="0">
                    <a:pos x="9" y="0"/>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Freeform 34"/>
              <p:cNvSpPr>
                <a:spLocks/>
              </p:cNvSpPr>
              <p:nvPr/>
            </p:nvSpPr>
            <p:spPr bwMode="auto">
              <a:xfrm>
                <a:off x="4195763" y="2592388"/>
                <a:ext cx="200025" cy="254000"/>
              </a:xfrm>
              <a:custGeom>
                <a:avLst/>
                <a:gdLst/>
                <a:ahLst/>
                <a:cxnLst>
                  <a:cxn ang="0">
                    <a:pos x="137" y="0"/>
                  </a:cxn>
                  <a:cxn ang="0">
                    <a:pos x="136" y="0"/>
                  </a:cxn>
                  <a:cxn ang="0">
                    <a:pos x="131" y="2"/>
                  </a:cxn>
                  <a:cxn ang="0">
                    <a:pos x="126" y="3"/>
                  </a:cxn>
                  <a:cxn ang="0">
                    <a:pos x="117" y="5"/>
                  </a:cxn>
                  <a:cxn ang="0">
                    <a:pos x="107" y="10"/>
                  </a:cxn>
                  <a:cxn ang="0">
                    <a:pos x="96" y="14"/>
                  </a:cxn>
                  <a:cxn ang="0">
                    <a:pos x="83" y="20"/>
                  </a:cxn>
                  <a:cxn ang="0">
                    <a:pos x="69" y="28"/>
                  </a:cxn>
                  <a:cxn ang="0">
                    <a:pos x="55" y="37"/>
                  </a:cxn>
                  <a:cxn ang="0">
                    <a:pos x="43" y="48"/>
                  </a:cxn>
                  <a:cxn ang="0">
                    <a:pos x="31" y="58"/>
                  </a:cxn>
                  <a:cxn ang="0">
                    <a:pos x="21" y="67"/>
                  </a:cxn>
                  <a:cxn ang="0">
                    <a:pos x="11" y="76"/>
                  </a:cxn>
                  <a:cxn ang="0">
                    <a:pos x="6" y="83"/>
                  </a:cxn>
                  <a:cxn ang="0">
                    <a:pos x="1" y="88"/>
                  </a:cxn>
                  <a:cxn ang="0">
                    <a:pos x="0" y="89"/>
                  </a:cxn>
                  <a:cxn ang="0">
                    <a:pos x="198" y="319"/>
                  </a:cxn>
                  <a:cxn ang="0">
                    <a:pos x="200" y="317"/>
                  </a:cxn>
                  <a:cxn ang="0">
                    <a:pos x="206" y="311"/>
                  </a:cxn>
                  <a:cxn ang="0">
                    <a:pos x="213" y="303"/>
                  </a:cxn>
                  <a:cxn ang="0">
                    <a:pos x="221" y="298"/>
                  </a:cxn>
                  <a:cxn ang="0">
                    <a:pos x="230" y="292"/>
                  </a:cxn>
                  <a:cxn ang="0">
                    <a:pos x="240" y="288"/>
                  </a:cxn>
                  <a:cxn ang="0">
                    <a:pos x="248" y="286"/>
                  </a:cxn>
                  <a:cxn ang="0">
                    <a:pos x="251" y="285"/>
                  </a:cxn>
                  <a:cxn ang="0">
                    <a:pos x="137" y="0"/>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Freeform 35"/>
              <p:cNvSpPr>
                <a:spLocks/>
              </p:cNvSpPr>
              <p:nvPr/>
            </p:nvSpPr>
            <p:spPr bwMode="auto">
              <a:xfrm>
                <a:off x="4511675" y="3059113"/>
                <a:ext cx="203200" cy="252413"/>
              </a:xfrm>
              <a:custGeom>
                <a:avLst/>
                <a:gdLst/>
                <a:ahLst/>
                <a:cxnLst>
                  <a:cxn ang="0">
                    <a:pos x="121" y="318"/>
                  </a:cxn>
                  <a:cxn ang="0">
                    <a:pos x="123" y="318"/>
                  </a:cxn>
                  <a:cxn ang="0">
                    <a:pos x="127" y="316"/>
                  </a:cxn>
                  <a:cxn ang="0">
                    <a:pos x="133" y="314"/>
                  </a:cxn>
                  <a:cxn ang="0">
                    <a:pos x="142" y="312"/>
                  </a:cxn>
                  <a:cxn ang="0">
                    <a:pos x="151" y="307"/>
                  </a:cxn>
                  <a:cxn ang="0">
                    <a:pos x="163" y="303"/>
                  </a:cxn>
                  <a:cxn ang="0">
                    <a:pos x="176" y="296"/>
                  </a:cxn>
                  <a:cxn ang="0">
                    <a:pos x="189" y="288"/>
                  </a:cxn>
                  <a:cxn ang="0">
                    <a:pos x="203" y="278"/>
                  </a:cxn>
                  <a:cxn ang="0">
                    <a:pos x="216" y="268"/>
                  </a:cxn>
                  <a:cxn ang="0">
                    <a:pos x="227" y="258"/>
                  </a:cxn>
                  <a:cxn ang="0">
                    <a:pos x="237" y="247"/>
                  </a:cxn>
                  <a:cxn ang="0">
                    <a:pos x="245" y="239"/>
                  </a:cxn>
                  <a:cxn ang="0">
                    <a:pos x="252" y="231"/>
                  </a:cxn>
                  <a:cxn ang="0">
                    <a:pos x="255" y="227"/>
                  </a:cxn>
                  <a:cxn ang="0">
                    <a:pos x="256" y="226"/>
                  </a:cxn>
                  <a:cxn ang="0">
                    <a:pos x="52" y="0"/>
                  </a:cxn>
                  <a:cxn ang="0">
                    <a:pos x="50" y="2"/>
                  </a:cxn>
                  <a:cxn ang="0">
                    <a:pos x="45" y="8"/>
                  </a:cxn>
                  <a:cxn ang="0">
                    <a:pos x="38" y="16"/>
                  </a:cxn>
                  <a:cxn ang="0">
                    <a:pos x="30" y="23"/>
                  </a:cxn>
                  <a:cxn ang="0">
                    <a:pos x="22" y="29"/>
                  </a:cxn>
                  <a:cxn ang="0">
                    <a:pos x="12" y="33"/>
                  </a:cxn>
                  <a:cxn ang="0">
                    <a:pos x="4" y="36"/>
                  </a:cxn>
                  <a:cxn ang="0">
                    <a:pos x="0" y="37"/>
                  </a:cxn>
                  <a:cxn ang="0">
                    <a:pos x="121" y="318"/>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Freeform 36"/>
              <p:cNvSpPr>
                <a:spLocks/>
              </p:cNvSpPr>
              <p:nvPr/>
            </p:nvSpPr>
            <p:spPr bwMode="auto">
              <a:xfrm>
                <a:off x="4354513" y="2563813"/>
                <a:ext cx="63500" cy="241300"/>
              </a:xfrm>
              <a:custGeom>
                <a:avLst/>
                <a:gdLst/>
                <a:ahLst/>
                <a:cxnLst>
                  <a:cxn ang="0">
                    <a:pos x="0" y="8"/>
                  </a:cxn>
                  <a:cxn ang="0">
                    <a:pos x="81" y="304"/>
                  </a:cxn>
                  <a:cxn ang="0">
                    <a:pos x="23" y="0"/>
                  </a:cxn>
                  <a:cxn ang="0">
                    <a:pos x="0" y="8"/>
                  </a:cxn>
                </a:cxnLst>
                <a:rect l="0" t="0" r="r" b="b"/>
                <a:pathLst>
                  <a:path w="81" h="304">
                    <a:moveTo>
                      <a:pt x="0" y="8"/>
                    </a:moveTo>
                    <a:lnTo>
                      <a:pt x="81" y="304"/>
                    </a:lnTo>
                    <a:lnTo>
                      <a:pt x="23" y="0"/>
                    </a:lnTo>
                    <a:lnTo>
                      <a:pt x="0" y="8"/>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1" name="Freeform 37"/>
              <p:cNvSpPr>
                <a:spLocks/>
              </p:cNvSpPr>
              <p:nvPr/>
            </p:nvSpPr>
            <p:spPr bwMode="auto">
              <a:xfrm>
                <a:off x="4492625" y="3095625"/>
                <a:ext cx="71438" cy="239713"/>
              </a:xfrm>
              <a:custGeom>
                <a:avLst/>
                <a:gdLst/>
                <a:ahLst/>
                <a:cxnLst>
                  <a:cxn ang="0">
                    <a:pos x="90" y="292"/>
                  </a:cxn>
                  <a:cxn ang="0">
                    <a:pos x="0" y="0"/>
                  </a:cxn>
                  <a:cxn ang="0">
                    <a:pos x="67" y="302"/>
                  </a:cxn>
                  <a:cxn ang="0">
                    <a:pos x="90" y="292"/>
                  </a:cxn>
                </a:cxnLst>
                <a:rect l="0" t="0" r="r" b="b"/>
                <a:pathLst>
                  <a:path w="90" h="302">
                    <a:moveTo>
                      <a:pt x="90" y="292"/>
                    </a:moveTo>
                    <a:lnTo>
                      <a:pt x="0" y="0"/>
                    </a:lnTo>
                    <a:lnTo>
                      <a:pt x="67" y="302"/>
                    </a:lnTo>
                    <a:lnTo>
                      <a:pt x="90" y="292"/>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Freeform 38"/>
              <p:cNvSpPr>
                <a:spLocks/>
              </p:cNvSpPr>
              <p:nvPr/>
            </p:nvSpPr>
            <p:spPr bwMode="auto">
              <a:xfrm>
                <a:off x="4554538" y="2633663"/>
                <a:ext cx="179388" cy="204788"/>
              </a:xfrm>
              <a:custGeom>
                <a:avLst/>
                <a:gdLst/>
                <a:ahLst/>
                <a:cxnLst>
                  <a:cxn ang="0">
                    <a:pos x="178" y="0"/>
                  </a:cxn>
                  <a:cxn ang="0">
                    <a:pos x="0" y="249"/>
                  </a:cxn>
                  <a:cxn ang="0">
                    <a:pos x="6" y="258"/>
                  </a:cxn>
                  <a:cxn ang="0">
                    <a:pos x="227" y="46"/>
                  </a:cxn>
                  <a:cxn ang="0">
                    <a:pos x="178" y="0"/>
                  </a:cxn>
                </a:cxnLst>
                <a:rect l="0" t="0" r="r" b="b"/>
                <a:pathLst>
                  <a:path w="227" h="258">
                    <a:moveTo>
                      <a:pt x="178" y="0"/>
                    </a:moveTo>
                    <a:lnTo>
                      <a:pt x="0" y="249"/>
                    </a:lnTo>
                    <a:lnTo>
                      <a:pt x="6" y="258"/>
                    </a:lnTo>
                    <a:lnTo>
                      <a:pt x="227" y="46"/>
                    </a:lnTo>
                    <a:lnTo>
                      <a:pt x="178" y="0"/>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Freeform 39"/>
              <p:cNvSpPr>
                <a:spLocks/>
              </p:cNvSpPr>
              <p:nvPr/>
            </p:nvSpPr>
            <p:spPr bwMode="auto">
              <a:xfrm>
                <a:off x="4151313" y="3035300"/>
                <a:ext cx="188913" cy="196850"/>
              </a:xfrm>
              <a:custGeom>
                <a:avLst/>
                <a:gdLst/>
                <a:ahLst/>
                <a:cxnLst>
                  <a:cxn ang="0">
                    <a:pos x="45" y="247"/>
                  </a:cxn>
                  <a:cxn ang="0">
                    <a:pos x="238" y="9"/>
                  </a:cxn>
                  <a:cxn ang="0">
                    <a:pos x="232" y="0"/>
                  </a:cxn>
                  <a:cxn ang="0">
                    <a:pos x="0" y="200"/>
                  </a:cxn>
                  <a:cxn ang="0">
                    <a:pos x="45" y="247"/>
                  </a:cxn>
                </a:cxnLst>
                <a:rect l="0" t="0" r="r" b="b"/>
                <a:pathLst>
                  <a:path w="238" h="247">
                    <a:moveTo>
                      <a:pt x="45" y="247"/>
                    </a:moveTo>
                    <a:lnTo>
                      <a:pt x="238" y="9"/>
                    </a:lnTo>
                    <a:lnTo>
                      <a:pt x="232" y="0"/>
                    </a:lnTo>
                    <a:lnTo>
                      <a:pt x="0" y="200"/>
                    </a:lnTo>
                    <a:lnTo>
                      <a:pt x="45" y="247"/>
                    </a:lnTo>
                    <a:close/>
                  </a:path>
                </a:pathLst>
              </a:custGeom>
              <a:solidFill>
                <a:srgbClr val="68A8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6" name="Freeform 42"/>
              <p:cNvSpPr>
                <a:spLocks/>
              </p:cNvSpPr>
              <p:nvPr/>
            </p:nvSpPr>
            <p:spPr bwMode="auto">
              <a:xfrm>
                <a:off x="4240213" y="2632075"/>
                <a:ext cx="123825" cy="182563"/>
              </a:xfrm>
              <a:custGeom>
                <a:avLst/>
                <a:gdLst/>
                <a:ahLst/>
                <a:cxnLst>
                  <a:cxn ang="0">
                    <a:pos x="0" y="39"/>
                  </a:cxn>
                  <a:cxn ang="0">
                    <a:pos x="46" y="0"/>
                  </a:cxn>
                  <a:cxn ang="0">
                    <a:pos x="157" y="229"/>
                  </a:cxn>
                  <a:cxn ang="0">
                    <a:pos x="0" y="39"/>
                  </a:cxn>
                </a:cxnLst>
                <a:rect l="0" t="0" r="r" b="b"/>
                <a:pathLst>
                  <a:path w="157" h="229">
                    <a:moveTo>
                      <a:pt x="0" y="39"/>
                    </a:moveTo>
                    <a:lnTo>
                      <a:pt x="46" y="0"/>
                    </a:lnTo>
                    <a:lnTo>
                      <a:pt x="157" y="229"/>
                    </a:lnTo>
                    <a:lnTo>
                      <a:pt x="0" y="3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7" name="Freeform 43"/>
              <p:cNvSpPr>
                <a:spLocks/>
              </p:cNvSpPr>
              <p:nvPr/>
            </p:nvSpPr>
            <p:spPr bwMode="auto">
              <a:xfrm>
                <a:off x="4541838" y="3095625"/>
                <a:ext cx="131763" cy="182563"/>
              </a:xfrm>
              <a:custGeom>
                <a:avLst/>
                <a:gdLst/>
                <a:ahLst/>
                <a:cxnLst>
                  <a:cxn ang="0">
                    <a:pos x="0" y="0"/>
                  </a:cxn>
                  <a:cxn ang="0">
                    <a:pos x="110" y="229"/>
                  </a:cxn>
                  <a:cxn ang="0">
                    <a:pos x="165" y="191"/>
                  </a:cxn>
                  <a:cxn ang="0">
                    <a:pos x="0" y="0"/>
                  </a:cxn>
                </a:cxnLst>
                <a:rect l="0" t="0" r="r" b="b"/>
                <a:pathLst>
                  <a:path w="165" h="229">
                    <a:moveTo>
                      <a:pt x="0" y="0"/>
                    </a:moveTo>
                    <a:lnTo>
                      <a:pt x="110" y="229"/>
                    </a:lnTo>
                    <a:lnTo>
                      <a:pt x="165" y="191"/>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53" name="TextBox 52"/>
          <p:cNvSpPr txBox="1"/>
          <p:nvPr/>
        </p:nvSpPr>
        <p:spPr>
          <a:xfrm>
            <a:off x="1058089" y="5212079"/>
            <a:ext cx="6648995"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latin typeface="Tempus Sans ITC" pitchFamily="82" charset="0"/>
              </a:rPr>
              <a:t>A free CD of this message will be available after the service </a:t>
            </a:r>
            <a:endParaRPr lang="en-US" b="1" dirty="0">
              <a:effectLst>
                <a:outerShdw blurRad="38100" dist="38100" dir="2700000" algn="tl">
                  <a:srgbClr val="000000">
                    <a:alpha val="43137"/>
                  </a:srgbClr>
                </a:outerShdw>
              </a:effectLst>
              <a:latin typeface="Tempus Sans ITC" pitchFamily="82" charset="0"/>
            </a:endParaRPr>
          </a:p>
        </p:txBody>
      </p:sp>
      <p:sp>
        <p:nvSpPr>
          <p:cNvPr id="54" name="TextBox 53"/>
          <p:cNvSpPr txBox="1"/>
          <p:nvPr/>
        </p:nvSpPr>
        <p:spPr>
          <a:xfrm>
            <a:off x="849084" y="5577840"/>
            <a:ext cx="7093132"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latin typeface="Tempus Sans ITC" pitchFamily="82" charset="0"/>
              </a:rPr>
              <a:t>It </a:t>
            </a:r>
            <a:r>
              <a:rPr lang="en-US" b="1" dirty="0" smtClean="0">
                <a:effectLst>
                  <a:outerShdw blurRad="38100" dist="38100" dir="2700000" algn="tl">
                    <a:srgbClr val="000000">
                      <a:alpha val="43137"/>
                    </a:srgbClr>
                  </a:outerShdw>
                </a:effectLst>
                <a:latin typeface="Tempus Sans ITC" pitchFamily="82" charset="0"/>
                <a:cs typeface="+mn-cs"/>
              </a:rPr>
              <a:t>will also be available for podcast later in the week at calvaryokc.com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815882"/>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Matt 27:46 ~ </a:t>
            </a:r>
            <a:r>
              <a:rPr lang="en-US" sz="2800" b="1" i="1" dirty="0">
                <a:solidFill>
                  <a:srgbClr val="FFFF00"/>
                </a:solidFill>
                <a:effectLst>
                  <a:outerShdw blurRad="38100" dist="38100" dir="2700000" algn="tl">
                    <a:srgbClr val="000000">
                      <a:alpha val="43137"/>
                    </a:srgbClr>
                  </a:outerShdw>
                </a:effectLst>
                <a:latin typeface="+mj-lt"/>
              </a:rPr>
              <a:t>And about the ninth hour Jesus cried out with a loud voice, saying, "Eli, Eli, lama </a:t>
            </a:r>
            <a:r>
              <a:rPr lang="en-US" sz="2800" b="1" i="1" dirty="0" err="1">
                <a:solidFill>
                  <a:srgbClr val="FFFF00"/>
                </a:solidFill>
                <a:effectLst>
                  <a:outerShdw blurRad="38100" dist="38100" dir="2700000" algn="tl">
                    <a:srgbClr val="000000">
                      <a:alpha val="43137"/>
                    </a:srgbClr>
                  </a:outerShdw>
                </a:effectLst>
                <a:latin typeface="+mj-lt"/>
              </a:rPr>
              <a:t>sabachthani</a:t>
            </a:r>
            <a:r>
              <a:rPr lang="en-US" sz="2800" b="1" i="1" dirty="0">
                <a:solidFill>
                  <a:srgbClr val="FFFF00"/>
                </a:solidFill>
                <a:effectLst>
                  <a:outerShdw blurRad="38100" dist="38100" dir="2700000" algn="tl">
                    <a:srgbClr val="000000">
                      <a:alpha val="43137"/>
                    </a:srgbClr>
                  </a:outerShdw>
                </a:effectLst>
                <a:latin typeface="+mj-lt"/>
              </a:rPr>
              <a:t>?" that is, "My God, My God, why have You forsaken Me</a:t>
            </a:r>
            <a:r>
              <a:rPr lang="en-US" sz="2800" b="1" i="1" dirty="0" smtClean="0">
                <a:solidFill>
                  <a:srgbClr val="FFFF00"/>
                </a:solidFill>
                <a:effectLst>
                  <a:outerShdw blurRad="38100" dist="38100" dir="2700000" algn="tl">
                    <a:srgbClr val="000000">
                      <a:alpha val="43137"/>
                    </a:srgbClr>
                  </a:outerShdw>
                </a:effectLst>
                <a:latin typeface="+mj-lt"/>
              </a:rPr>
              <a:t>?"</a:t>
            </a:r>
            <a:endParaRPr lang="en-US" sz="2800" b="1" i="1" dirty="0">
              <a:solidFill>
                <a:srgbClr val="FFFF00"/>
              </a:solidFill>
              <a:effectLst>
                <a:outerShdw blurRad="38100" dist="38100" dir="2700000" algn="tl">
                  <a:srgbClr val="000000">
                    <a:alpha val="43137"/>
                  </a:srgbClr>
                </a:outerShdw>
              </a:effectLst>
              <a:latin typeface="+mj-lt"/>
            </a:endParaRP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4158319" y="709745"/>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Third</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56078" y="714217"/>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Fourth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0-ppt_w/2"/>
                                          </p:val>
                                        </p:tav>
                                      </p:tavLst>
                                    </p:anim>
                                    <p:anim calcmode="lin" valueType="num">
                                      <p:cBhvr additive="base">
                                        <p:cTn id="7" dur="500"/>
                                        <p:tgtEl>
                                          <p:spTgt spid="6"/>
                                        </p:tgtEl>
                                        <p:attrNameLst>
                                          <p:attrName>ppt_y</p:attrName>
                                        </p:attrNameLst>
                                      </p:cBhvr>
                                      <p:tavLst>
                                        <p:tav tm="0">
                                          <p:val>
                                            <p:strVal val="ppt_y"/>
                                          </p:val>
                                        </p:tav>
                                        <p:tav tm="100000">
                                          <p:val>
                                            <p:strVal val="ppt_y"/>
                                          </p:val>
                                        </p:tav>
                                      </p:tavLst>
                                    </p:anim>
                                    <p:set>
                                      <p:cBhvr>
                                        <p:cTn id="8" dur="1" fill="hold">
                                          <p:stCondLst>
                                            <p:cond delay="499"/>
                                          </p:stCondLst>
                                        </p:cTn>
                                        <p:tgtEl>
                                          <p:spTgt spid="6"/>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384995"/>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2 Cor. 5:21 ~ </a:t>
            </a:r>
            <a:r>
              <a:rPr lang="en-US" sz="2800" b="1" i="1" dirty="0">
                <a:solidFill>
                  <a:srgbClr val="FFFF00"/>
                </a:solidFill>
                <a:effectLst>
                  <a:outerShdw blurRad="38100" dist="38100" dir="2700000" algn="tl">
                    <a:srgbClr val="000000">
                      <a:alpha val="43137"/>
                    </a:srgbClr>
                  </a:outerShdw>
                </a:effectLst>
                <a:latin typeface="+mj-lt"/>
              </a:rPr>
              <a:t>For He made Him who knew no sin to be sin for us, that we might become the righteousness of God in Him</a:t>
            </a:r>
          </a:p>
        </p:txBody>
      </p:sp>
      <p:sp>
        <p:nvSpPr>
          <p:cNvPr id="4" name="TextBox 3"/>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5" name="TextBox 4"/>
          <p:cNvSpPr txBox="1"/>
          <p:nvPr/>
        </p:nvSpPr>
        <p:spPr>
          <a:xfrm>
            <a:off x="4156078" y="714217"/>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Fourth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6"/>
                                        </p:tgtEl>
                                      </p:cBhvr>
                                    </p:animEffect>
                                    <p:set>
                                      <p:cBhvr>
                                        <p:cTn id="1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2677656"/>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What will move you?  Will pity?  Here is distress never the like.  Will duty?  Here is a Person never the like.  Will fear?  Here is wrath never the like.  Will remorse?  Here are sins never the like.  Will kindness?  Here is love never the like.  Will bounty?  Here are benefits never the like.  Here they be all, in the highest degree.</a:t>
            </a:r>
          </a:p>
        </p:txBody>
      </p:sp>
      <p:sp>
        <p:nvSpPr>
          <p:cNvPr id="4" name="TextBox 3"/>
          <p:cNvSpPr txBox="1"/>
          <p:nvPr/>
        </p:nvSpPr>
        <p:spPr>
          <a:xfrm>
            <a:off x="2286013" y="5029200"/>
            <a:ext cx="4598128" cy="461665"/>
          </a:xfrm>
          <a:prstGeom prst="rect">
            <a:avLst/>
          </a:prstGeom>
          <a:noFill/>
        </p:spPr>
        <p:txBody>
          <a:bodyPr wrap="square" rtlCol="0">
            <a:spAutoFit/>
          </a:bodyPr>
          <a:lstStyle/>
          <a:p>
            <a:pPr algn="ctr"/>
            <a:r>
              <a:rPr lang="en-US" sz="2400" dirty="0" smtClean="0">
                <a:solidFill>
                  <a:srgbClr val="FFFF00"/>
                </a:solidFill>
                <a:effectLst>
                  <a:outerShdw blurRad="38100" dist="38100" dir="2700000" algn="tl">
                    <a:srgbClr val="000000">
                      <a:alpha val="43137"/>
                    </a:srgbClr>
                  </a:outerShdw>
                </a:effectLst>
                <a:latin typeface="Matura MT Script Capitals" pitchFamily="66" charset="0"/>
              </a:rPr>
              <a:t>Lancelot </a:t>
            </a:r>
            <a:r>
              <a:rPr lang="en-US" sz="2400" dirty="0" err="1" smtClean="0">
                <a:solidFill>
                  <a:srgbClr val="FFFF00"/>
                </a:solidFill>
                <a:effectLst>
                  <a:outerShdw blurRad="38100" dist="38100" dir="2700000" algn="tl">
                    <a:srgbClr val="000000">
                      <a:alpha val="43137"/>
                    </a:srgbClr>
                  </a:outerShdw>
                </a:effectLst>
                <a:latin typeface="Matura MT Script Capitals" pitchFamily="66" charset="0"/>
              </a:rPr>
              <a:t>Andrewes</a:t>
            </a:r>
            <a:r>
              <a:rPr lang="en-US" sz="2400" dirty="0" smtClean="0">
                <a:solidFill>
                  <a:srgbClr val="FFFF00"/>
                </a:solidFill>
                <a:effectLst>
                  <a:outerShdw blurRad="38100" dist="38100" dir="2700000" algn="tl">
                    <a:srgbClr val="000000">
                      <a:alpha val="43137"/>
                    </a:srgbClr>
                  </a:outerShdw>
                </a:effectLst>
                <a:latin typeface="Matura MT Script Capitals" pitchFamily="66" charset="0"/>
              </a:rPr>
              <a:t> (1555-1626)</a:t>
            </a:r>
            <a:endParaRPr lang="en-US" sz="2400" dirty="0">
              <a:solidFill>
                <a:srgbClr val="FFFF00"/>
              </a:solidFill>
              <a:effectLst>
                <a:outerShdw blurRad="38100" dist="38100" dir="2700000" algn="tl">
                  <a:srgbClr val="000000">
                    <a:alpha val="43137"/>
                  </a:srgbClr>
                </a:outerShdw>
              </a:effectLst>
              <a:latin typeface="Matura MT Script Capitals" pitchFamily="66" charset="0"/>
            </a:endParaRPr>
          </a:p>
        </p:txBody>
      </p:sp>
      <p:sp>
        <p:nvSpPr>
          <p:cNvPr id="5" name="TextBox 4"/>
          <p:cNvSpPr txBox="1"/>
          <p:nvPr/>
        </p:nvSpPr>
        <p:spPr>
          <a:xfrm>
            <a:off x="2281657" y="5338356"/>
            <a:ext cx="4598128" cy="461665"/>
          </a:xfrm>
          <a:prstGeom prst="rect">
            <a:avLst/>
          </a:prstGeom>
          <a:noFill/>
        </p:spPr>
        <p:txBody>
          <a:bodyPr wrap="square" rtlCol="0">
            <a:spAutoFit/>
          </a:bodyPr>
          <a:lstStyle/>
          <a:p>
            <a:pPr algn="ctr"/>
            <a:r>
              <a:rPr lang="en-US" sz="2400" dirty="0" smtClean="0">
                <a:solidFill>
                  <a:srgbClr val="FFFF00"/>
                </a:solidFill>
                <a:effectLst>
                  <a:outerShdw blurRad="38100" dist="38100" dir="2700000" algn="tl">
                    <a:srgbClr val="000000">
                      <a:alpha val="43137"/>
                    </a:srgbClr>
                  </a:outerShdw>
                </a:effectLst>
                <a:latin typeface="Matura MT Script Capitals" pitchFamily="66" charset="0"/>
              </a:rPr>
              <a:t>Good Friday Sermon</a:t>
            </a:r>
            <a:endParaRPr lang="en-US" sz="2400" dirty="0">
              <a:solidFill>
                <a:srgbClr val="FFFF00"/>
              </a:solidFill>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56078" y="714217"/>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Fourth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6"/>
                                        </p:tgtEl>
                                      </p:cBhvr>
                                    </p:animEffect>
                                    <p:set>
                                      <p:cBhvr>
                                        <p:cTn id="21" dur="1" fill="hold">
                                          <p:stCondLst>
                                            <p:cond delay="499"/>
                                          </p:stCondLst>
                                        </p:cTn>
                                        <p:tgtEl>
                                          <p:spTgt spid="26"/>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4" grpId="0"/>
      <p:bldP spid="4" grpId="1"/>
      <p:bldP spid="5" grpId="0"/>
      <p:bldP spid="5"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384995"/>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John 19:28 ~ </a:t>
            </a:r>
            <a:r>
              <a:rPr lang="en-US" sz="2800" b="1" i="1" dirty="0">
                <a:solidFill>
                  <a:srgbClr val="FFFF00"/>
                </a:solidFill>
                <a:effectLst>
                  <a:outerShdw blurRad="38100" dist="38100" dir="2700000" algn="tl">
                    <a:srgbClr val="000000">
                      <a:alpha val="43137"/>
                    </a:srgbClr>
                  </a:outerShdw>
                </a:effectLst>
                <a:latin typeface="+mj-lt"/>
              </a:rPr>
              <a:t>After this, Jesus, knowing that all things were now accomplished, that the Scripture might be fulfilled, said, "I thirst!"</a:t>
            </a: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4156078" y="714217"/>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Fourth</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55028" y="711088"/>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Fifth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0-ppt_w/2"/>
                                          </p:val>
                                        </p:tav>
                                      </p:tavLst>
                                    </p:anim>
                                    <p:anim calcmode="lin" valueType="num">
                                      <p:cBhvr additive="base">
                                        <p:cTn id="7" dur="500"/>
                                        <p:tgtEl>
                                          <p:spTgt spid="6"/>
                                        </p:tgtEl>
                                        <p:attrNameLst>
                                          <p:attrName>ppt_y</p:attrName>
                                        </p:attrNameLst>
                                      </p:cBhvr>
                                      <p:tavLst>
                                        <p:tav tm="0">
                                          <p:val>
                                            <p:strVal val="ppt_y"/>
                                          </p:val>
                                        </p:tav>
                                        <p:tav tm="100000">
                                          <p:val>
                                            <p:strVal val="ppt_y"/>
                                          </p:val>
                                        </p:tav>
                                      </p:tavLst>
                                    </p:anim>
                                    <p:set>
                                      <p:cBhvr>
                                        <p:cTn id="8" dur="1" fill="hold">
                                          <p:stCondLst>
                                            <p:cond delay="499"/>
                                          </p:stCondLst>
                                        </p:cTn>
                                        <p:tgtEl>
                                          <p:spTgt spid="6"/>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384995"/>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mj-lt"/>
              </a:rPr>
              <a:t>Heb. 4:15 ~ </a:t>
            </a:r>
            <a:r>
              <a:rPr lang="en-US" sz="2800" b="1" i="1" dirty="0" smtClean="0">
                <a:solidFill>
                  <a:srgbClr val="FFFF00"/>
                </a:solidFill>
                <a:effectLst>
                  <a:outerShdw blurRad="38100" dist="38100" dir="2700000" algn="tl">
                    <a:srgbClr val="000000">
                      <a:alpha val="43137"/>
                    </a:srgbClr>
                  </a:outerShdw>
                </a:effectLst>
                <a:latin typeface="+mj-lt"/>
              </a:rPr>
              <a:t>For we do not have a High Priest who cannot sympathize with our weaknesses, but was in all points tempted as we are, yet without sin. </a:t>
            </a:r>
            <a:endParaRPr lang="en-US" sz="2800" b="1" i="1" dirty="0">
              <a:solidFill>
                <a:srgbClr val="FFFF00"/>
              </a:solidFill>
              <a:effectLst>
                <a:outerShdw blurRad="38100" dist="38100" dir="2700000" algn="tl">
                  <a:srgbClr val="000000">
                    <a:alpha val="43137"/>
                  </a:srgbClr>
                </a:outerShdw>
              </a:effectLst>
              <a:latin typeface="+mj-lt"/>
            </a:endParaRP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4156078" y="70234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Fifth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6"/>
                                        </p:tgtEl>
                                      </p:cBhvr>
                                    </p:animEffect>
                                    <p:set>
                                      <p:cBhvr>
                                        <p:cTn id="1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384995"/>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John 19:30 ~ </a:t>
            </a:r>
            <a:r>
              <a:rPr lang="en-US" sz="2800" b="1" i="1" dirty="0">
                <a:solidFill>
                  <a:srgbClr val="FFFF00"/>
                </a:solidFill>
                <a:effectLst>
                  <a:outerShdw blurRad="38100" dist="38100" dir="2700000" algn="tl">
                    <a:srgbClr val="000000">
                      <a:alpha val="43137"/>
                    </a:srgbClr>
                  </a:outerShdw>
                </a:effectLst>
                <a:latin typeface="+mj-lt"/>
              </a:rPr>
              <a:t>So when Jesus had received the sour wine, He said, "It is finished!" And bowing His head, He gave up His spirit. </a:t>
            </a:r>
          </a:p>
        </p:txBody>
      </p:sp>
      <p:sp>
        <p:nvSpPr>
          <p:cNvPr id="5" name="TextBox 4"/>
          <p:cNvSpPr txBox="1"/>
          <p:nvPr/>
        </p:nvSpPr>
        <p:spPr>
          <a:xfrm>
            <a:off x="705394" y="2704009"/>
            <a:ext cx="7994469" cy="954107"/>
          </a:xfrm>
          <a:prstGeom prst="rect">
            <a:avLst/>
          </a:prstGeom>
          <a:noFill/>
        </p:spPr>
        <p:txBody>
          <a:bodyPr wrap="square" rtlCol="0">
            <a:spAutoFit/>
          </a:bodyPr>
          <a:lstStyle/>
          <a:p>
            <a:pPr>
              <a:buFont typeface="Arial" pitchFamily="34" charset="0"/>
              <a:buChar char="•"/>
            </a:pPr>
            <a:r>
              <a:rPr lang="en-US" sz="2800" b="1" dirty="0" smtClean="0">
                <a:effectLst>
                  <a:outerShdw blurRad="38100" dist="38100" dir="2700000" algn="tl">
                    <a:srgbClr val="000000">
                      <a:alpha val="43137"/>
                    </a:srgbClr>
                  </a:outerShdw>
                </a:effectLst>
                <a:latin typeface="+mj-lt"/>
              </a:rPr>
              <a:t> </a:t>
            </a:r>
            <a:r>
              <a:rPr lang="en-US" sz="2800" b="1" i="1" dirty="0" err="1" smtClean="0">
                <a:solidFill>
                  <a:srgbClr val="FFFF00"/>
                </a:solidFill>
                <a:effectLst>
                  <a:outerShdw blurRad="38100" dist="38100" dir="2700000" algn="tl">
                    <a:srgbClr val="000000">
                      <a:alpha val="43137"/>
                    </a:srgbClr>
                  </a:outerShdw>
                </a:effectLst>
              </a:rPr>
              <a:t>tetelestai</a:t>
            </a:r>
            <a:r>
              <a:rPr lang="en-US" sz="2800" b="1" dirty="0" smtClean="0">
                <a:effectLst>
                  <a:outerShdw blurRad="38100" dist="38100" dir="2700000" algn="tl">
                    <a:srgbClr val="000000">
                      <a:alpha val="43137"/>
                    </a:srgbClr>
                  </a:outerShdw>
                </a:effectLst>
                <a:latin typeface="+mj-lt"/>
              </a:rPr>
              <a:t> – perfect tense of the word meaning </a:t>
            </a:r>
            <a:r>
              <a:rPr lang="en-US" sz="2800" b="1" i="1" dirty="0" smtClean="0">
                <a:effectLst>
                  <a:outerShdw blurRad="38100" dist="38100" dir="2700000" algn="tl">
                    <a:srgbClr val="000000">
                      <a:alpha val="43137"/>
                    </a:srgbClr>
                  </a:outerShdw>
                </a:effectLst>
                <a:latin typeface="+mj-lt"/>
              </a:rPr>
              <a:t>to complete  </a:t>
            </a:r>
            <a:r>
              <a:rPr lang="en-US" sz="2800" b="1" dirty="0" smtClean="0">
                <a:effectLst>
                  <a:outerShdw blurRad="38100" dist="38100" dir="2700000" algn="tl">
                    <a:srgbClr val="000000">
                      <a:alpha val="43137"/>
                    </a:srgbClr>
                  </a:outerShdw>
                </a:effectLst>
                <a:latin typeface="+mj-lt"/>
              </a:rPr>
              <a:t>or</a:t>
            </a:r>
            <a:r>
              <a:rPr lang="en-US" sz="2800" b="1" i="1" dirty="0" smtClean="0">
                <a:effectLst>
                  <a:outerShdw blurRad="38100" dist="38100" dir="2700000" algn="tl">
                    <a:srgbClr val="000000">
                      <a:alpha val="43137"/>
                    </a:srgbClr>
                  </a:outerShdw>
                </a:effectLst>
                <a:latin typeface="+mj-lt"/>
              </a:rPr>
              <a:t> to perfect </a:t>
            </a:r>
            <a:endParaRPr lang="en-US" sz="2800" b="1" i="1" dirty="0">
              <a:effectLst>
                <a:outerShdw blurRad="38100" dist="38100" dir="2700000" algn="tl">
                  <a:srgbClr val="000000">
                    <a:alpha val="43137"/>
                  </a:srgbClr>
                </a:outerShdw>
              </a:effectLst>
              <a:latin typeface="+mj-lt"/>
            </a:endParaRPr>
          </a:p>
        </p:txBody>
      </p:sp>
      <p:sp>
        <p:nvSpPr>
          <p:cNvPr id="6" name="TextBox 5"/>
          <p:cNvSpPr txBox="1"/>
          <p:nvPr/>
        </p:nvSpPr>
        <p:spPr>
          <a:xfrm>
            <a:off x="701038" y="3614063"/>
            <a:ext cx="7994469" cy="954107"/>
          </a:xfrm>
          <a:prstGeom prst="rect">
            <a:avLst/>
          </a:prstGeom>
          <a:noFill/>
        </p:spPr>
        <p:txBody>
          <a:bodyPr wrap="square" rtlCol="0">
            <a:spAutoFit/>
          </a:bodyPr>
          <a:lstStyle/>
          <a:p>
            <a:pPr>
              <a:buFont typeface="Arial" pitchFamily="34" charset="0"/>
              <a:buChar char="•"/>
            </a:pPr>
            <a:r>
              <a:rPr lang="en-US" sz="2800" b="1" dirty="0" smtClean="0">
                <a:effectLst>
                  <a:outerShdw blurRad="38100" dist="38100" dir="2700000" algn="tl">
                    <a:srgbClr val="000000">
                      <a:alpha val="43137"/>
                    </a:srgbClr>
                  </a:outerShdw>
                </a:effectLst>
                <a:latin typeface="+mj-lt"/>
              </a:rPr>
              <a:t> Perfect tense – action occurring in the past, never again to be repeated</a:t>
            </a:r>
            <a:endParaRPr lang="en-US" sz="2800" b="1" i="1" dirty="0">
              <a:effectLst>
                <a:outerShdw blurRad="38100" dist="38100" dir="2700000" algn="tl">
                  <a:srgbClr val="000000">
                    <a:alpha val="43137"/>
                  </a:srgbClr>
                </a:outerShdw>
              </a:effectLst>
              <a:latin typeface="+mj-lt"/>
            </a:endParaRPr>
          </a:p>
        </p:txBody>
      </p:sp>
      <p:sp>
        <p:nvSpPr>
          <p:cNvPr id="8" name="TextBox 7"/>
          <p:cNvSpPr txBox="1"/>
          <p:nvPr/>
        </p:nvSpPr>
        <p:spPr>
          <a:xfrm>
            <a:off x="709745" y="4511054"/>
            <a:ext cx="7994469" cy="523220"/>
          </a:xfrm>
          <a:prstGeom prst="rect">
            <a:avLst/>
          </a:prstGeom>
          <a:noFill/>
        </p:spPr>
        <p:txBody>
          <a:bodyPr wrap="square" rtlCol="0">
            <a:spAutoFit/>
          </a:bodyPr>
          <a:lstStyle/>
          <a:p>
            <a:pPr>
              <a:buFont typeface="Arial" pitchFamily="34" charset="0"/>
              <a:buChar char="•"/>
            </a:pPr>
            <a:r>
              <a:rPr lang="en-US" sz="2800" b="1" dirty="0" smtClean="0">
                <a:effectLst>
                  <a:outerShdw blurRad="38100" dist="38100" dir="2700000" algn="tl">
                    <a:srgbClr val="000000">
                      <a:alpha val="43137"/>
                    </a:srgbClr>
                  </a:outerShdw>
                </a:effectLst>
                <a:latin typeface="+mj-lt"/>
              </a:rPr>
              <a:t> “It’s a done deal”</a:t>
            </a:r>
            <a:endParaRPr lang="en-US" sz="2800" b="1" i="1" dirty="0">
              <a:effectLst>
                <a:outerShdw blurRad="38100" dist="38100" dir="2700000" algn="tl">
                  <a:srgbClr val="000000">
                    <a:alpha val="43137"/>
                  </a:srgbClr>
                </a:outerShdw>
              </a:effectLst>
              <a:latin typeface="+mj-lt"/>
            </a:endParaRPr>
          </a:p>
        </p:txBody>
      </p:sp>
      <p:sp>
        <p:nvSpPr>
          <p:cNvPr id="9" name="TextBox 8"/>
          <p:cNvSpPr txBox="1"/>
          <p:nvPr/>
        </p:nvSpPr>
        <p:spPr>
          <a:xfrm>
            <a:off x="4156078" y="70234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Fifth</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10" name="TextBox 9"/>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11" name="TextBox 10"/>
          <p:cNvSpPr txBox="1"/>
          <p:nvPr/>
        </p:nvSpPr>
        <p:spPr>
          <a:xfrm>
            <a:off x="4157602" y="699294"/>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Sixth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9"/>
                                        </p:tgtEl>
                                        <p:attrNameLst>
                                          <p:attrName>ppt_x</p:attrName>
                                        </p:attrNameLst>
                                      </p:cBhvr>
                                      <p:tavLst>
                                        <p:tav tm="0">
                                          <p:val>
                                            <p:strVal val="ppt_x"/>
                                          </p:val>
                                        </p:tav>
                                        <p:tav tm="100000">
                                          <p:val>
                                            <p:strVal val="0-ppt_w/2"/>
                                          </p:val>
                                        </p:tav>
                                      </p:tavLst>
                                    </p:anim>
                                    <p:anim calcmode="lin" valueType="num">
                                      <p:cBhvr additive="base">
                                        <p:cTn id="7" dur="500"/>
                                        <p:tgtEl>
                                          <p:spTgt spid="9"/>
                                        </p:tgtEl>
                                        <p:attrNameLst>
                                          <p:attrName>ppt_y</p:attrName>
                                        </p:attrNameLst>
                                      </p:cBhvr>
                                      <p:tavLst>
                                        <p:tav tm="0">
                                          <p:val>
                                            <p:strVal val="ppt_y"/>
                                          </p:val>
                                        </p:tav>
                                        <p:tav tm="100000">
                                          <p:val>
                                            <p:strVal val="ppt_y"/>
                                          </p:val>
                                        </p:tav>
                                      </p:tavLst>
                                    </p:anim>
                                    <p:set>
                                      <p:cBhvr>
                                        <p:cTn id="8" dur="1" fill="hold">
                                          <p:stCondLst>
                                            <p:cond delay="499"/>
                                          </p:stCondLst>
                                        </p:cTn>
                                        <p:tgtEl>
                                          <p:spTgt spid="9"/>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0-#ppt_w/2"/>
                                          </p:val>
                                        </p:tav>
                                        <p:tav tm="100000">
                                          <p:val>
                                            <p:strVal val="#ppt_x"/>
                                          </p:val>
                                        </p:tav>
                                      </p:tavLst>
                                    </p:anim>
                                    <p:anim calcmode="lin" valueType="num">
                                      <p:cBhvr additive="base">
                                        <p:cTn id="13" dur="500" fill="hold"/>
                                        <p:tgtEl>
                                          <p:spTgt spid="1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3" presetClass="emph" presetSubtype="2" fill="hold" grpId="1" nodeType="withEffect">
                                  <p:stCondLst>
                                    <p:cond delay="0"/>
                                  </p:stCondLst>
                                  <p:childTnLst>
                                    <p:animClr clrSpc="rgb">
                                      <p:cBhvr override="childStyle">
                                        <p:cTn id="29" dur="2000" fill="hold"/>
                                        <p:tgtEl>
                                          <p:spTgt spid="5"/>
                                        </p:tgtEl>
                                        <p:attrNameLst>
                                          <p:attrName>style.color</p:attrName>
                                        </p:attrNameLst>
                                      </p:cBhvr>
                                      <p:to>
                                        <a:schemeClr val="accent1"/>
                                      </p:to>
                                    </p:animClr>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3" presetClass="emph" presetSubtype="2" fill="hold" grpId="1" nodeType="withEffect">
                                  <p:stCondLst>
                                    <p:cond delay="0"/>
                                  </p:stCondLst>
                                  <p:childTnLst>
                                    <p:animClr clrSpc="rgb">
                                      <p:cBhvr override="childStyle">
                                        <p:cTn id="36" dur="2000" fill="hold"/>
                                        <p:tgtEl>
                                          <p:spTgt spid="6"/>
                                        </p:tgtEl>
                                        <p:attrNameLst>
                                          <p:attrName>style.color</p:attrName>
                                        </p:attrNameLst>
                                      </p:cBhvr>
                                      <p:to>
                                        <a:schemeClr val="accent1"/>
                                      </p:to>
                                    </p:animClr>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26"/>
                                        </p:tgtEl>
                                      </p:cBhvr>
                                    </p:animEffect>
                                    <p:set>
                                      <p:cBhvr>
                                        <p:cTn id="41" dur="1" fill="hold">
                                          <p:stCondLst>
                                            <p:cond delay="499"/>
                                          </p:stCondLst>
                                        </p:cTn>
                                        <p:tgtEl>
                                          <p:spTgt spid="26"/>
                                        </p:tgtEl>
                                        <p:attrNameLst>
                                          <p:attrName>style.visibility</p:attrName>
                                        </p:attrNameLst>
                                      </p:cBhvr>
                                      <p:to>
                                        <p:strVal val="hidden"/>
                                      </p:to>
                                    </p:set>
                                  </p:childTnLst>
                                </p:cTn>
                              </p:par>
                              <p:par>
                                <p:cTn id="42" presetID="10" presetClass="exit" presetSubtype="0" fill="hold" grpId="2" nodeType="withEffect">
                                  <p:stCondLst>
                                    <p:cond delay="0"/>
                                  </p:stCondLst>
                                  <p:childTnLst>
                                    <p:animEffect transition="out" filter="fade">
                                      <p:cBhvr>
                                        <p:cTn id="43" dur="500"/>
                                        <p:tgtEl>
                                          <p:spTgt spid="5"/>
                                        </p:tgtEl>
                                      </p:cBhvr>
                                    </p:animEffect>
                                    <p:set>
                                      <p:cBhvr>
                                        <p:cTn id="44" dur="1" fill="hold">
                                          <p:stCondLst>
                                            <p:cond delay="499"/>
                                          </p:stCondLst>
                                        </p:cTn>
                                        <p:tgtEl>
                                          <p:spTgt spid="5"/>
                                        </p:tgtEl>
                                        <p:attrNameLst>
                                          <p:attrName>style.visibility</p:attrName>
                                        </p:attrNameLst>
                                      </p:cBhvr>
                                      <p:to>
                                        <p:strVal val="hidden"/>
                                      </p:to>
                                    </p:set>
                                  </p:childTnLst>
                                </p:cTn>
                              </p:par>
                              <p:par>
                                <p:cTn id="45" presetID="10" presetClass="exit" presetSubtype="0" fill="hold" grpId="2" nodeType="withEffect">
                                  <p:stCondLst>
                                    <p:cond delay="0"/>
                                  </p:stCondLst>
                                  <p:childTnLst>
                                    <p:animEffect transition="out" filter="fade">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8"/>
                                        </p:tgtEl>
                                      </p:cBhvr>
                                    </p:animEffect>
                                    <p:set>
                                      <p:cBhvr>
                                        <p:cTn id="5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5" grpId="0"/>
      <p:bldP spid="5" grpId="1"/>
      <p:bldP spid="5" grpId="2"/>
      <p:bldP spid="6" grpId="0"/>
      <p:bldP spid="6" grpId="1"/>
      <p:bldP spid="6" grpId="2"/>
      <p:bldP spid="8" grpId="0"/>
      <p:bldP spid="8" grpId="1"/>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815882"/>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Luke 23:46 ~ </a:t>
            </a:r>
            <a:r>
              <a:rPr lang="en-US" sz="2800" b="1" i="1" dirty="0">
                <a:solidFill>
                  <a:srgbClr val="FFFF00"/>
                </a:solidFill>
                <a:effectLst>
                  <a:outerShdw blurRad="38100" dist="38100" dir="2700000" algn="tl">
                    <a:srgbClr val="000000">
                      <a:alpha val="43137"/>
                    </a:srgbClr>
                  </a:outerShdw>
                </a:effectLst>
                <a:latin typeface="+mj-lt"/>
              </a:rPr>
              <a:t>And when Jesus had cried out with a loud voice, He said, "Father, `into Your hands I commit My spirit.' " Having said this, He breathed His last.</a:t>
            </a:r>
          </a:p>
        </p:txBody>
      </p:sp>
      <p:sp>
        <p:nvSpPr>
          <p:cNvPr id="5" name="TextBox 4"/>
          <p:cNvSpPr txBox="1"/>
          <p:nvPr/>
        </p:nvSpPr>
        <p:spPr>
          <a:xfrm>
            <a:off x="4156078" y="70234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Sixth</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56078" y="70234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Seventh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0-ppt_w/2"/>
                                          </p:val>
                                        </p:tav>
                                      </p:tavLst>
                                    </p:anim>
                                    <p:anim calcmode="lin" valueType="num">
                                      <p:cBhvr additive="base">
                                        <p:cTn id="7" dur="500"/>
                                        <p:tgtEl>
                                          <p:spTgt spid="5"/>
                                        </p:tgtEl>
                                        <p:attrNameLst>
                                          <p:attrName>ppt_y</p:attrName>
                                        </p:attrNameLst>
                                      </p:cBhvr>
                                      <p:tavLst>
                                        <p:tav tm="0">
                                          <p:val>
                                            <p:strVal val="ppt_y"/>
                                          </p:val>
                                        </p:tav>
                                        <p:tav tm="100000">
                                          <p:val>
                                            <p:strVal val="ppt_y"/>
                                          </p:val>
                                        </p:tav>
                                      </p:tavLst>
                                    </p:anim>
                                    <p:set>
                                      <p:cBhvr>
                                        <p:cTn id="8" dur="1" fill="hold">
                                          <p:stCondLst>
                                            <p:cond delay="499"/>
                                          </p:stCondLst>
                                        </p:cTn>
                                        <p:tgtEl>
                                          <p:spTgt spid="5"/>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5"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353943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In evil long I took delight,</a:t>
            </a:r>
          </a:p>
          <a:p>
            <a:r>
              <a:rPr lang="en-US" sz="2800" b="1" dirty="0" err="1">
                <a:effectLst>
                  <a:outerShdw blurRad="38100" dist="38100" dir="2700000" algn="tl">
                    <a:srgbClr val="000000">
                      <a:alpha val="43137"/>
                    </a:srgbClr>
                  </a:outerShdw>
                </a:effectLst>
                <a:latin typeface="+mj-lt"/>
              </a:rPr>
              <a:t>Unawed</a:t>
            </a:r>
            <a:r>
              <a:rPr lang="en-US" sz="2800" b="1" dirty="0">
                <a:effectLst>
                  <a:outerShdw blurRad="38100" dist="38100" dir="2700000" algn="tl">
                    <a:srgbClr val="000000">
                      <a:alpha val="43137"/>
                    </a:srgbClr>
                  </a:outerShdw>
                </a:effectLst>
                <a:latin typeface="+mj-lt"/>
              </a:rPr>
              <a:t> by shame or fear,</a:t>
            </a:r>
          </a:p>
          <a:p>
            <a:r>
              <a:rPr lang="en-US" sz="2800" b="1" dirty="0">
                <a:effectLst>
                  <a:outerShdw blurRad="38100" dist="38100" dir="2700000" algn="tl">
                    <a:srgbClr val="000000">
                      <a:alpha val="43137"/>
                    </a:srgbClr>
                  </a:outerShdw>
                </a:effectLst>
                <a:latin typeface="+mj-lt"/>
              </a:rPr>
              <a:t>Till a new object struck my sight,</a:t>
            </a:r>
          </a:p>
          <a:p>
            <a:r>
              <a:rPr lang="en-US" sz="2800" b="1" dirty="0">
                <a:effectLst>
                  <a:outerShdw blurRad="38100" dist="38100" dir="2700000" algn="tl">
                    <a:srgbClr val="000000">
                      <a:alpha val="43137"/>
                    </a:srgbClr>
                  </a:outerShdw>
                </a:effectLst>
                <a:latin typeface="+mj-lt"/>
              </a:rPr>
              <a:t>And </a:t>
            </a:r>
            <a:r>
              <a:rPr lang="en-US" sz="2800" b="1" dirty="0" err="1">
                <a:effectLst>
                  <a:outerShdw blurRad="38100" dist="38100" dir="2700000" algn="tl">
                    <a:srgbClr val="000000">
                      <a:alpha val="43137"/>
                    </a:srgbClr>
                  </a:outerShdw>
                </a:effectLst>
                <a:latin typeface="+mj-lt"/>
              </a:rPr>
              <a:t>stopp'd</a:t>
            </a:r>
            <a:r>
              <a:rPr lang="en-US" sz="2800" b="1" dirty="0">
                <a:effectLst>
                  <a:outerShdw blurRad="38100" dist="38100" dir="2700000" algn="tl">
                    <a:srgbClr val="000000">
                      <a:alpha val="43137"/>
                    </a:srgbClr>
                  </a:outerShdw>
                </a:effectLst>
                <a:latin typeface="+mj-lt"/>
              </a:rPr>
              <a:t> my wild career:</a:t>
            </a:r>
          </a:p>
          <a:p>
            <a:r>
              <a:rPr lang="en-US" sz="2800" b="1" dirty="0">
                <a:effectLst>
                  <a:outerShdw blurRad="38100" dist="38100" dir="2700000" algn="tl">
                    <a:srgbClr val="000000">
                      <a:alpha val="43137"/>
                    </a:srgbClr>
                  </a:outerShdw>
                </a:effectLst>
                <a:latin typeface="+mj-lt"/>
              </a:rPr>
              <a:t>I saw One hanging on a Tree</a:t>
            </a:r>
          </a:p>
          <a:p>
            <a:r>
              <a:rPr lang="en-US" sz="2800" b="1" dirty="0">
                <a:effectLst>
                  <a:outerShdw blurRad="38100" dist="38100" dir="2700000" algn="tl">
                    <a:srgbClr val="000000">
                      <a:alpha val="43137"/>
                    </a:srgbClr>
                  </a:outerShdw>
                </a:effectLst>
                <a:latin typeface="+mj-lt"/>
              </a:rPr>
              <a:t>In agonies and blood,</a:t>
            </a:r>
          </a:p>
          <a:p>
            <a:r>
              <a:rPr lang="en-US" sz="2800" b="1" dirty="0">
                <a:effectLst>
                  <a:outerShdw blurRad="38100" dist="38100" dir="2700000" algn="tl">
                    <a:srgbClr val="000000">
                      <a:alpha val="43137"/>
                    </a:srgbClr>
                  </a:outerShdw>
                </a:effectLst>
                <a:latin typeface="+mj-lt"/>
              </a:rPr>
              <a:t>Who </a:t>
            </a:r>
            <a:r>
              <a:rPr lang="en-US" sz="2800" b="1" dirty="0" err="1">
                <a:effectLst>
                  <a:outerShdw blurRad="38100" dist="38100" dir="2700000" algn="tl">
                    <a:srgbClr val="000000">
                      <a:alpha val="43137"/>
                    </a:srgbClr>
                  </a:outerShdw>
                </a:effectLst>
                <a:latin typeface="+mj-lt"/>
              </a:rPr>
              <a:t>fix'd</a:t>
            </a:r>
            <a:r>
              <a:rPr lang="en-US" sz="2800" b="1" dirty="0">
                <a:effectLst>
                  <a:outerShdw blurRad="38100" dist="38100" dir="2700000" algn="tl">
                    <a:srgbClr val="000000">
                      <a:alpha val="43137"/>
                    </a:srgbClr>
                  </a:outerShdw>
                </a:effectLst>
                <a:latin typeface="+mj-lt"/>
              </a:rPr>
              <a:t> His languid eyes on me.</a:t>
            </a:r>
          </a:p>
          <a:p>
            <a:r>
              <a:rPr lang="en-US" sz="2800" b="1" dirty="0">
                <a:effectLst>
                  <a:outerShdw blurRad="38100" dist="38100" dir="2700000" algn="tl">
                    <a:srgbClr val="000000">
                      <a:alpha val="43137"/>
                    </a:srgbClr>
                  </a:outerShdw>
                </a:effectLst>
                <a:latin typeface="+mj-lt"/>
              </a:rPr>
              <a:t>As near His Cross I stood</a:t>
            </a:r>
            <a:r>
              <a:rPr lang="en-US" sz="2800" b="1" dirty="0" smtClean="0">
                <a:effectLst>
                  <a:outerShdw blurRad="38100" dist="38100" dir="2700000" algn="tl">
                    <a:srgbClr val="000000">
                      <a:alpha val="43137"/>
                    </a:srgbClr>
                  </a:outerShdw>
                </a:effectLst>
                <a:latin typeface="+mj-lt"/>
              </a:rPr>
              <a:t>.</a:t>
            </a:r>
            <a:endParaRPr lang="en-US" sz="2800" b="1" dirty="0">
              <a:effectLst>
                <a:outerShdw blurRad="38100" dist="38100" dir="2700000" algn="tl">
                  <a:srgbClr val="000000">
                    <a:alpha val="43137"/>
                  </a:srgbClr>
                </a:outerShdw>
              </a:effectLst>
              <a:latin typeface="+mj-lt"/>
            </a:endParaRPr>
          </a:p>
        </p:txBody>
      </p:sp>
      <p:sp>
        <p:nvSpPr>
          <p:cNvPr id="5" name="TextBox 4"/>
          <p:cNvSpPr txBox="1"/>
          <p:nvPr/>
        </p:nvSpPr>
        <p:spPr>
          <a:xfrm>
            <a:off x="470263" y="1383764"/>
            <a:ext cx="8229600" cy="353943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Sure never till my latest breath,</a:t>
            </a:r>
          </a:p>
          <a:p>
            <a:r>
              <a:rPr lang="en-US" sz="2800" b="1" dirty="0">
                <a:effectLst>
                  <a:outerShdw blurRad="38100" dist="38100" dir="2700000" algn="tl">
                    <a:srgbClr val="000000">
                      <a:alpha val="43137"/>
                    </a:srgbClr>
                  </a:outerShdw>
                </a:effectLst>
                <a:latin typeface="+mj-lt"/>
              </a:rPr>
              <a:t>Can I forget that look:</a:t>
            </a:r>
          </a:p>
          <a:p>
            <a:r>
              <a:rPr lang="en-US" sz="2800" b="1" dirty="0">
                <a:effectLst>
                  <a:outerShdw blurRad="38100" dist="38100" dir="2700000" algn="tl">
                    <a:srgbClr val="000000">
                      <a:alpha val="43137"/>
                    </a:srgbClr>
                  </a:outerShdw>
                </a:effectLst>
                <a:latin typeface="+mj-lt"/>
              </a:rPr>
              <a:t>It </a:t>
            </a:r>
            <a:r>
              <a:rPr lang="en-US" sz="2800" b="1" dirty="0" err="1">
                <a:effectLst>
                  <a:outerShdw blurRad="38100" dist="38100" dir="2700000" algn="tl">
                    <a:srgbClr val="000000">
                      <a:alpha val="43137"/>
                    </a:srgbClr>
                  </a:outerShdw>
                </a:effectLst>
                <a:latin typeface="+mj-lt"/>
              </a:rPr>
              <a:t>seem'd</a:t>
            </a:r>
            <a:r>
              <a:rPr lang="en-US" sz="2800" b="1" dirty="0">
                <a:effectLst>
                  <a:outerShdw blurRad="38100" dist="38100" dir="2700000" algn="tl">
                    <a:srgbClr val="000000">
                      <a:alpha val="43137"/>
                    </a:srgbClr>
                  </a:outerShdw>
                </a:effectLst>
                <a:latin typeface="+mj-lt"/>
              </a:rPr>
              <a:t> to charge me with His death,</a:t>
            </a:r>
          </a:p>
          <a:p>
            <a:r>
              <a:rPr lang="en-US" sz="2800" b="1" dirty="0">
                <a:effectLst>
                  <a:outerShdw blurRad="38100" dist="38100" dir="2700000" algn="tl">
                    <a:srgbClr val="000000">
                      <a:alpha val="43137"/>
                    </a:srgbClr>
                  </a:outerShdw>
                </a:effectLst>
                <a:latin typeface="+mj-lt"/>
              </a:rPr>
              <a:t>Though not a word He spoke:</a:t>
            </a:r>
          </a:p>
          <a:p>
            <a:r>
              <a:rPr lang="en-US" sz="2800" b="1" dirty="0">
                <a:effectLst>
                  <a:outerShdw blurRad="38100" dist="38100" dir="2700000" algn="tl">
                    <a:srgbClr val="000000">
                      <a:alpha val="43137"/>
                    </a:srgbClr>
                  </a:outerShdw>
                </a:effectLst>
                <a:latin typeface="+mj-lt"/>
              </a:rPr>
              <a:t>My conscience felt and </a:t>
            </a:r>
            <a:r>
              <a:rPr lang="en-US" sz="2800" b="1" dirty="0" err="1">
                <a:effectLst>
                  <a:outerShdw blurRad="38100" dist="38100" dir="2700000" algn="tl">
                    <a:srgbClr val="000000">
                      <a:alpha val="43137"/>
                    </a:srgbClr>
                  </a:outerShdw>
                </a:effectLst>
                <a:latin typeface="+mj-lt"/>
              </a:rPr>
              <a:t>own'd</a:t>
            </a:r>
            <a:r>
              <a:rPr lang="en-US" sz="2800" b="1" dirty="0">
                <a:effectLst>
                  <a:outerShdw blurRad="38100" dist="38100" dir="2700000" algn="tl">
                    <a:srgbClr val="000000">
                      <a:alpha val="43137"/>
                    </a:srgbClr>
                  </a:outerShdw>
                </a:effectLst>
                <a:latin typeface="+mj-lt"/>
              </a:rPr>
              <a:t> the guilt,</a:t>
            </a:r>
          </a:p>
          <a:p>
            <a:r>
              <a:rPr lang="en-US" sz="2800" b="1" dirty="0">
                <a:effectLst>
                  <a:outerShdw blurRad="38100" dist="38100" dir="2700000" algn="tl">
                    <a:srgbClr val="000000">
                      <a:alpha val="43137"/>
                    </a:srgbClr>
                  </a:outerShdw>
                </a:effectLst>
                <a:latin typeface="+mj-lt"/>
              </a:rPr>
              <a:t>And plunged me in despair:</a:t>
            </a:r>
          </a:p>
          <a:p>
            <a:r>
              <a:rPr lang="en-US" sz="2800" b="1" dirty="0">
                <a:effectLst>
                  <a:outerShdw blurRad="38100" dist="38100" dir="2700000" algn="tl">
                    <a:srgbClr val="000000">
                      <a:alpha val="43137"/>
                    </a:srgbClr>
                  </a:outerShdw>
                </a:effectLst>
                <a:latin typeface="+mj-lt"/>
              </a:rPr>
              <a:t>I saw my sins His Blood had spilt,</a:t>
            </a:r>
          </a:p>
          <a:p>
            <a:r>
              <a:rPr lang="en-US" sz="2800" b="1" dirty="0">
                <a:effectLst>
                  <a:outerShdw blurRad="38100" dist="38100" dir="2700000" algn="tl">
                    <a:srgbClr val="000000">
                      <a:alpha val="43137"/>
                    </a:srgbClr>
                  </a:outerShdw>
                </a:effectLst>
                <a:latin typeface="+mj-lt"/>
              </a:rPr>
              <a:t>And </a:t>
            </a:r>
            <a:r>
              <a:rPr lang="en-US" sz="2800" b="1" dirty="0" err="1">
                <a:effectLst>
                  <a:outerShdw blurRad="38100" dist="38100" dir="2700000" algn="tl">
                    <a:srgbClr val="000000">
                      <a:alpha val="43137"/>
                    </a:srgbClr>
                  </a:outerShdw>
                </a:effectLst>
                <a:latin typeface="+mj-lt"/>
              </a:rPr>
              <a:t>help'd</a:t>
            </a:r>
            <a:r>
              <a:rPr lang="en-US" sz="2800" b="1" dirty="0">
                <a:effectLst>
                  <a:outerShdw blurRad="38100" dist="38100" dir="2700000" algn="tl">
                    <a:srgbClr val="000000">
                      <a:alpha val="43137"/>
                    </a:srgbClr>
                  </a:outerShdw>
                </a:effectLst>
                <a:latin typeface="+mj-lt"/>
              </a:rPr>
              <a:t> to nail Him there</a:t>
            </a:r>
            <a:r>
              <a:rPr lang="en-US" sz="2800" b="1" dirty="0" smtClean="0">
                <a:effectLst>
                  <a:outerShdw blurRad="38100" dist="38100" dir="2700000" algn="tl">
                    <a:srgbClr val="000000">
                      <a:alpha val="43137"/>
                    </a:srgbClr>
                  </a:outerShdw>
                </a:effectLst>
                <a:latin typeface="+mj-lt"/>
              </a:rPr>
              <a:t>.</a:t>
            </a:r>
            <a:endParaRPr lang="en-US" sz="2800" b="1" dirty="0">
              <a:effectLst>
                <a:outerShdw blurRad="38100" dist="38100" dir="2700000" algn="tl">
                  <a:srgbClr val="000000">
                    <a:alpha val="43137"/>
                  </a:srgbClr>
                </a:outerShdw>
              </a:effectLst>
              <a:latin typeface="+mj-lt"/>
            </a:endParaRPr>
          </a:p>
        </p:txBody>
      </p:sp>
      <p:sp>
        <p:nvSpPr>
          <p:cNvPr id="6" name="TextBox 5"/>
          <p:cNvSpPr txBox="1"/>
          <p:nvPr/>
        </p:nvSpPr>
        <p:spPr>
          <a:xfrm>
            <a:off x="470263" y="1384663"/>
            <a:ext cx="8229600" cy="353943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Alas! I knew not what I did!</a:t>
            </a:r>
          </a:p>
          <a:p>
            <a:r>
              <a:rPr lang="en-US" sz="2800" b="1" dirty="0">
                <a:effectLst>
                  <a:outerShdw blurRad="38100" dist="38100" dir="2700000" algn="tl">
                    <a:srgbClr val="000000">
                      <a:alpha val="43137"/>
                    </a:srgbClr>
                  </a:outerShdw>
                </a:effectLst>
                <a:latin typeface="+mj-lt"/>
              </a:rPr>
              <a:t>But now my tears are vain:</a:t>
            </a:r>
          </a:p>
          <a:p>
            <a:r>
              <a:rPr lang="en-US" sz="2800" b="1" dirty="0">
                <a:effectLst>
                  <a:outerShdw blurRad="38100" dist="38100" dir="2700000" algn="tl">
                    <a:srgbClr val="000000">
                      <a:alpha val="43137"/>
                    </a:srgbClr>
                  </a:outerShdw>
                </a:effectLst>
                <a:latin typeface="+mj-lt"/>
              </a:rPr>
              <a:t>Where shall my trembling soul be hid?</a:t>
            </a:r>
          </a:p>
          <a:p>
            <a:r>
              <a:rPr lang="en-US" sz="2800" b="1" dirty="0">
                <a:effectLst>
                  <a:outerShdw blurRad="38100" dist="38100" dir="2700000" algn="tl">
                    <a:srgbClr val="000000">
                      <a:alpha val="43137"/>
                    </a:srgbClr>
                  </a:outerShdw>
                </a:effectLst>
                <a:latin typeface="+mj-lt"/>
              </a:rPr>
              <a:t>For I the Lord have slain!</a:t>
            </a:r>
          </a:p>
          <a:p>
            <a:r>
              <a:rPr lang="en-US" sz="2800" b="1" dirty="0">
                <a:effectLst>
                  <a:outerShdw blurRad="38100" dist="38100" dir="2700000" algn="tl">
                    <a:srgbClr val="000000">
                      <a:alpha val="43137"/>
                    </a:srgbClr>
                  </a:outerShdw>
                </a:effectLst>
                <a:latin typeface="+mj-lt"/>
              </a:rPr>
              <a:t>A second look He gave, which said,</a:t>
            </a:r>
          </a:p>
          <a:p>
            <a:r>
              <a:rPr lang="en-US" sz="2800" b="1" dirty="0">
                <a:effectLst>
                  <a:outerShdw blurRad="38100" dist="38100" dir="2700000" algn="tl">
                    <a:srgbClr val="000000">
                      <a:alpha val="43137"/>
                    </a:srgbClr>
                  </a:outerShdw>
                </a:effectLst>
                <a:latin typeface="+mj-lt"/>
              </a:rPr>
              <a:t>"I freely all forgive;</a:t>
            </a:r>
          </a:p>
          <a:p>
            <a:r>
              <a:rPr lang="en-US" sz="2800" b="1" dirty="0">
                <a:effectLst>
                  <a:outerShdw blurRad="38100" dist="38100" dir="2700000" algn="tl">
                    <a:srgbClr val="000000">
                      <a:alpha val="43137"/>
                    </a:srgbClr>
                  </a:outerShdw>
                </a:effectLst>
                <a:latin typeface="+mj-lt"/>
              </a:rPr>
              <a:t>This blood is for thy ransom paid;</a:t>
            </a:r>
          </a:p>
          <a:p>
            <a:r>
              <a:rPr lang="en-US" sz="2800" b="1" dirty="0">
                <a:effectLst>
                  <a:outerShdw blurRad="38100" dist="38100" dir="2700000" algn="tl">
                    <a:srgbClr val="000000">
                      <a:alpha val="43137"/>
                    </a:srgbClr>
                  </a:outerShdw>
                </a:effectLst>
                <a:latin typeface="+mj-lt"/>
              </a:rPr>
              <a:t>I die that thou </a:t>
            </a:r>
            <a:r>
              <a:rPr lang="en-US" sz="2800" b="1" dirty="0" err="1">
                <a:effectLst>
                  <a:outerShdw blurRad="38100" dist="38100" dir="2700000" algn="tl">
                    <a:srgbClr val="000000">
                      <a:alpha val="43137"/>
                    </a:srgbClr>
                  </a:outerShdw>
                </a:effectLst>
                <a:latin typeface="+mj-lt"/>
              </a:rPr>
              <a:t>may'st</a:t>
            </a:r>
            <a:r>
              <a:rPr lang="en-US" sz="2800" b="1" dirty="0">
                <a:effectLst>
                  <a:outerShdw blurRad="38100" dist="38100" dir="2700000" algn="tl">
                    <a:srgbClr val="000000">
                      <a:alpha val="43137"/>
                    </a:srgbClr>
                  </a:outerShdw>
                </a:effectLst>
                <a:latin typeface="+mj-lt"/>
              </a:rPr>
              <a:t> live</a:t>
            </a:r>
            <a:r>
              <a:rPr lang="en-US" sz="2800" b="1" dirty="0" smtClean="0">
                <a:effectLst>
                  <a:outerShdw blurRad="38100" dist="38100" dir="2700000" algn="tl">
                    <a:srgbClr val="000000">
                      <a:alpha val="43137"/>
                    </a:srgbClr>
                  </a:outerShdw>
                </a:effectLst>
                <a:latin typeface="+mj-lt"/>
              </a:rPr>
              <a:t>."</a:t>
            </a:r>
            <a:endParaRPr lang="en-US" sz="2800" b="1" dirty="0">
              <a:effectLst>
                <a:outerShdw blurRad="38100" dist="38100" dir="2700000" algn="tl">
                  <a:srgbClr val="000000">
                    <a:alpha val="43137"/>
                  </a:srgbClr>
                </a:outerShdw>
              </a:effectLst>
              <a:latin typeface="+mj-lt"/>
            </a:endParaRPr>
          </a:p>
        </p:txBody>
      </p:sp>
      <p:sp>
        <p:nvSpPr>
          <p:cNvPr id="8" name="TextBox 7"/>
          <p:cNvSpPr txBox="1"/>
          <p:nvPr/>
        </p:nvSpPr>
        <p:spPr>
          <a:xfrm>
            <a:off x="470263" y="1371600"/>
            <a:ext cx="8229600" cy="353943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Thus, while His death my sin displays</a:t>
            </a:r>
          </a:p>
          <a:p>
            <a:r>
              <a:rPr lang="en-US" sz="2800" b="1" dirty="0">
                <a:effectLst>
                  <a:outerShdw blurRad="38100" dist="38100" dir="2700000" algn="tl">
                    <a:srgbClr val="000000">
                      <a:alpha val="43137"/>
                    </a:srgbClr>
                  </a:outerShdw>
                </a:effectLst>
                <a:latin typeface="+mj-lt"/>
              </a:rPr>
              <a:t>In all its blackest hue,</a:t>
            </a:r>
          </a:p>
          <a:p>
            <a:r>
              <a:rPr lang="en-US" sz="2800" b="1" dirty="0">
                <a:effectLst>
                  <a:outerShdw blurRad="38100" dist="38100" dir="2700000" algn="tl">
                    <a:srgbClr val="000000">
                      <a:alpha val="43137"/>
                    </a:srgbClr>
                  </a:outerShdw>
                </a:effectLst>
                <a:latin typeface="+mj-lt"/>
              </a:rPr>
              <a:t>Such is the mystery of grace,</a:t>
            </a:r>
          </a:p>
          <a:p>
            <a:r>
              <a:rPr lang="en-US" sz="2800" b="1" dirty="0">
                <a:effectLst>
                  <a:outerShdw blurRad="38100" dist="38100" dir="2700000" algn="tl">
                    <a:srgbClr val="000000">
                      <a:alpha val="43137"/>
                    </a:srgbClr>
                  </a:outerShdw>
                </a:effectLst>
                <a:latin typeface="+mj-lt"/>
              </a:rPr>
              <a:t>It seals my pardon too.</a:t>
            </a:r>
          </a:p>
          <a:p>
            <a:r>
              <a:rPr lang="en-US" sz="2800" b="1" dirty="0">
                <a:effectLst>
                  <a:outerShdw blurRad="38100" dist="38100" dir="2700000" algn="tl">
                    <a:srgbClr val="000000">
                      <a:alpha val="43137"/>
                    </a:srgbClr>
                  </a:outerShdw>
                </a:effectLst>
                <a:latin typeface="+mj-lt"/>
              </a:rPr>
              <a:t>With pleasing grief, and mournful joy,</a:t>
            </a:r>
          </a:p>
          <a:p>
            <a:r>
              <a:rPr lang="en-US" sz="2800" b="1" dirty="0">
                <a:effectLst>
                  <a:outerShdw blurRad="38100" dist="38100" dir="2700000" algn="tl">
                    <a:srgbClr val="000000">
                      <a:alpha val="43137"/>
                    </a:srgbClr>
                  </a:outerShdw>
                </a:effectLst>
                <a:latin typeface="+mj-lt"/>
              </a:rPr>
              <a:t>My spirit now is </a:t>
            </a:r>
            <a:r>
              <a:rPr lang="en-US" sz="2800" b="1" dirty="0" err="1">
                <a:effectLst>
                  <a:outerShdw blurRad="38100" dist="38100" dir="2700000" algn="tl">
                    <a:srgbClr val="000000">
                      <a:alpha val="43137"/>
                    </a:srgbClr>
                  </a:outerShdw>
                </a:effectLst>
                <a:latin typeface="+mj-lt"/>
              </a:rPr>
              <a:t>fill'd</a:t>
            </a:r>
            <a:r>
              <a:rPr lang="en-US" sz="2800" b="1" dirty="0">
                <a:effectLst>
                  <a:outerShdw blurRad="38100" dist="38100" dir="2700000" algn="tl">
                    <a:srgbClr val="000000">
                      <a:alpha val="43137"/>
                    </a:srgbClr>
                  </a:outerShdw>
                </a:effectLst>
                <a:latin typeface="+mj-lt"/>
              </a:rPr>
              <a:t>,</a:t>
            </a:r>
          </a:p>
          <a:p>
            <a:r>
              <a:rPr lang="en-US" sz="2800" b="1" dirty="0">
                <a:effectLst>
                  <a:outerShdw blurRad="38100" dist="38100" dir="2700000" algn="tl">
                    <a:srgbClr val="000000">
                      <a:alpha val="43137"/>
                    </a:srgbClr>
                  </a:outerShdw>
                </a:effectLst>
                <a:latin typeface="+mj-lt"/>
              </a:rPr>
              <a:t>That I should such a life destroy,</a:t>
            </a:r>
          </a:p>
          <a:p>
            <a:r>
              <a:rPr lang="en-US" sz="2800" b="1" dirty="0">
                <a:effectLst>
                  <a:outerShdw blurRad="38100" dist="38100" dir="2700000" algn="tl">
                    <a:srgbClr val="000000">
                      <a:alpha val="43137"/>
                    </a:srgbClr>
                  </a:outerShdw>
                </a:effectLst>
                <a:latin typeface="+mj-lt"/>
              </a:rPr>
              <a:t>Yet live by Him I </a:t>
            </a:r>
            <a:r>
              <a:rPr lang="en-US" sz="2800" b="1" dirty="0" err="1">
                <a:effectLst>
                  <a:outerShdw blurRad="38100" dist="38100" dir="2700000" algn="tl">
                    <a:srgbClr val="000000">
                      <a:alpha val="43137"/>
                    </a:srgbClr>
                  </a:outerShdw>
                </a:effectLst>
                <a:latin typeface="+mj-lt"/>
              </a:rPr>
              <a:t>kill'd</a:t>
            </a:r>
            <a:r>
              <a:rPr lang="en-US" sz="2800" b="1" dirty="0" smtClean="0">
                <a:effectLst>
                  <a:outerShdw blurRad="38100" dist="38100" dir="2700000" algn="tl">
                    <a:srgbClr val="000000">
                      <a:alpha val="43137"/>
                    </a:srgbClr>
                  </a:outerShdw>
                </a:effectLst>
                <a:latin typeface="+mj-lt"/>
              </a:rPr>
              <a:t>!</a:t>
            </a:r>
            <a:endParaRPr lang="en-US" sz="2800" dirty="0">
              <a:latin typeface="+mj-lt"/>
            </a:endParaRPr>
          </a:p>
        </p:txBody>
      </p:sp>
      <p:sp>
        <p:nvSpPr>
          <p:cNvPr id="9" name="TextBox 8"/>
          <p:cNvSpPr txBox="1"/>
          <p:nvPr/>
        </p:nvSpPr>
        <p:spPr>
          <a:xfrm>
            <a:off x="2286013" y="5029200"/>
            <a:ext cx="4598128" cy="461665"/>
          </a:xfrm>
          <a:prstGeom prst="rect">
            <a:avLst/>
          </a:prstGeom>
          <a:noFill/>
        </p:spPr>
        <p:txBody>
          <a:bodyPr wrap="square" rtlCol="0">
            <a:spAutoFit/>
          </a:bodyPr>
          <a:lstStyle/>
          <a:p>
            <a:pPr algn="ctr"/>
            <a:r>
              <a:rPr lang="en-US" sz="2400" dirty="0" smtClean="0">
                <a:solidFill>
                  <a:srgbClr val="FFFF00"/>
                </a:solidFill>
                <a:effectLst>
                  <a:outerShdw blurRad="38100" dist="38100" dir="2700000" algn="tl">
                    <a:srgbClr val="000000">
                      <a:alpha val="43137"/>
                    </a:srgbClr>
                  </a:outerShdw>
                </a:effectLst>
                <a:latin typeface="Matura MT Script Capitals" pitchFamily="66" charset="0"/>
              </a:rPr>
              <a:t>John Newton (1725-1807)</a:t>
            </a:r>
            <a:endParaRPr lang="en-US" sz="2400" dirty="0">
              <a:solidFill>
                <a:srgbClr val="FFFF00"/>
              </a:solidFill>
              <a:effectLst>
                <a:outerShdw blurRad="38100" dist="38100" dir="2700000" algn="tl">
                  <a:srgbClr val="000000">
                    <a:alpha val="43137"/>
                  </a:srgbClr>
                </a:outerShdw>
              </a:effectLst>
              <a:latin typeface="Matura MT Script Capitals" pitchFamily="66" charset="0"/>
            </a:endParaRPr>
          </a:p>
        </p:txBody>
      </p:sp>
      <p:sp>
        <p:nvSpPr>
          <p:cNvPr id="10" name="TextBox 9"/>
          <p:cNvSpPr txBox="1"/>
          <p:nvPr/>
        </p:nvSpPr>
        <p:spPr>
          <a:xfrm>
            <a:off x="1554480" y="5338356"/>
            <a:ext cx="6035040" cy="461665"/>
          </a:xfrm>
          <a:prstGeom prst="rect">
            <a:avLst/>
          </a:prstGeom>
          <a:noFill/>
        </p:spPr>
        <p:txBody>
          <a:bodyPr wrap="square" rtlCol="0">
            <a:spAutoFit/>
          </a:bodyPr>
          <a:lstStyle/>
          <a:p>
            <a:pPr algn="ctr"/>
            <a:r>
              <a:rPr lang="en-US" sz="2400" dirty="0" smtClean="0">
                <a:solidFill>
                  <a:srgbClr val="FFFF00"/>
                </a:solidFill>
                <a:effectLst>
                  <a:outerShdw blurRad="38100" dist="38100" dir="2700000" algn="tl">
                    <a:srgbClr val="000000">
                      <a:alpha val="43137"/>
                    </a:srgbClr>
                  </a:outerShdw>
                </a:effectLst>
                <a:latin typeface="Matura MT Script Capitals" pitchFamily="66" charset="0"/>
              </a:rPr>
              <a:t>“Looking at the Cross” (Olney Hymns)</a:t>
            </a:r>
            <a:endParaRPr lang="en-US" sz="2400" dirty="0">
              <a:solidFill>
                <a:srgbClr val="FFFF00"/>
              </a:solidFill>
              <a:effectLst>
                <a:outerShdw blurRad="38100" dist="38100" dir="2700000" algn="tl">
                  <a:srgbClr val="000000">
                    <a:alpha val="43137"/>
                  </a:srgbClr>
                </a:outerShdw>
              </a:effectLst>
              <a:latin typeface="Matura MT Script Capitals" pitchFamily="66" charset="0"/>
            </a:endParaRPr>
          </a:p>
        </p:txBody>
      </p:sp>
      <p:sp>
        <p:nvSpPr>
          <p:cNvPr id="12" name="TextBox 11"/>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13" name="TextBox 12"/>
          <p:cNvSpPr txBox="1"/>
          <p:nvPr/>
        </p:nvSpPr>
        <p:spPr>
          <a:xfrm>
            <a:off x="4156078" y="70234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Seventh</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6"/>
                                        </p:tgtEl>
                                      </p:cBhvr>
                                    </p:animEffect>
                                    <p:set>
                                      <p:cBhvr>
                                        <p:cTn id="21" dur="1" fill="hold">
                                          <p:stCondLst>
                                            <p:cond delay="499"/>
                                          </p:stCondLst>
                                        </p:cTn>
                                        <p:tgtEl>
                                          <p:spTgt spid="26"/>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par>
                                <p:cTn id="38" presetID="10"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10"/>
                                        </p:tgtEl>
                                      </p:cBhvr>
                                    </p:animEffect>
                                    <p:set>
                                      <p:cBhvr>
                                        <p:cTn id="51"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5" grpId="0"/>
      <p:bldP spid="5" grpId="1"/>
      <p:bldP spid="6" grpId="0"/>
      <p:bldP spid="6" grpId="1"/>
      <p:bldP spid="8" grpId="0"/>
      <p:bldP spid="8" grpId="1"/>
      <p:bldP spid="9" grpId="0"/>
      <p:bldP spid="9" grpId="1"/>
      <p:bldP spid="10" grpId="0"/>
      <p:bldP spid="10"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Tempus Sans ITC" pitchFamily="82" charset="0"/>
              </a:rPr>
              <a:t>Luke 23</a:t>
            </a:r>
            <a:endParaRPr lang="en-US" sz="2800" b="1" dirty="0">
              <a:solidFill>
                <a:srgbClr val="FFFF0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a:off x="468288" y="1797125"/>
            <a:ext cx="8229600"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Tempus Sans ITC" pitchFamily="82" charset="0"/>
              </a:rPr>
              <a:t>John 19</a:t>
            </a:r>
            <a:endParaRPr lang="en-US" sz="2800" b="1" dirty="0">
              <a:solidFill>
                <a:srgbClr val="FFFF00"/>
              </a:solidFill>
              <a:effectLst>
                <a:outerShdw blurRad="38100" dist="38100" dir="2700000" algn="tl">
                  <a:srgbClr val="000000">
                    <a:alpha val="43137"/>
                  </a:srgbClr>
                </a:outerShdw>
              </a:effectLst>
              <a:latin typeface="Tempus Sans ITC" pitchFamily="82" charset="0"/>
            </a:endParaRPr>
          </a:p>
        </p:txBody>
      </p:sp>
      <p:sp>
        <p:nvSpPr>
          <p:cNvPr id="6" name="TextBox 5"/>
          <p:cNvSpPr txBox="1"/>
          <p:nvPr/>
        </p:nvSpPr>
        <p:spPr>
          <a:xfrm>
            <a:off x="468288" y="2212750"/>
            <a:ext cx="8229600"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Tempus Sans ITC" pitchFamily="82" charset="0"/>
              </a:rPr>
              <a:t>Matthew 27</a:t>
            </a:r>
            <a:endParaRPr lang="en-US" sz="2800" b="1" dirty="0">
              <a:solidFill>
                <a:srgbClr val="FFFF00"/>
              </a:solidFill>
              <a:effectLst>
                <a:outerShdw blurRad="38100" dist="38100" dir="2700000" algn="tl">
                  <a:srgbClr val="000000">
                    <a:alpha val="43137"/>
                  </a:srgbClr>
                </a:outerShdw>
              </a:effectLst>
              <a:latin typeface="Tempus Sans ITC" pitchFamily="82" charset="0"/>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6"/>
                                        </p:tgtEl>
                                      </p:cBhvr>
                                    </p:animEffect>
                                    <p:set>
                                      <p:cBhvr>
                                        <p:cTn id="20" dur="1" fill="hold">
                                          <p:stCondLst>
                                            <p:cond delay="499"/>
                                          </p:stCondLst>
                                        </p:cTn>
                                        <p:tgtEl>
                                          <p:spTgt spid="26"/>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6"/>
                                        </p:tgtEl>
                                      </p:cBhvr>
                                    </p:animEffect>
                                    <p:set>
                                      <p:cBhvr>
                                        <p:cTn id="2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5" grpId="0"/>
      <p:bldP spid="5" grpId="1"/>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1384995"/>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Tempus Sans ITC" pitchFamily="82" charset="0"/>
              </a:rPr>
              <a:t>Luke </a:t>
            </a:r>
            <a:r>
              <a:rPr lang="en-US" sz="2800" b="1" dirty="0">
                <a:effectLst>
                  <a:outerShdw blurRad="38100" dist="38100" dir="2700000" algn="tl">
                    <a:srgbClr val="000000">
                      <a:alpha val="43137"/>
                    </a:srgbClr>
                  </a:outerShdw>
                </a:effectLst>
                <a:latin typeface="Tempus Sans ITC" pitchFamily="82" charset="0"/>
              </a:rPr>
              <a:t>23:34 ~ </a:t>
            </a:r>
            <a:r>
              <a:rPr lang="en-US" sz="2800" b="1" dirty="0">
                <a:solidFill>
                  <a:srgbClr val="FFFF00"/>
                </a:solidFill>
                <a:effectLst>
                  <a:outerShdw blurRad="38100" dist="38100" dir="2700000" algn="tl">
                    <a:srgbClr val="000000">
                      <a:alpha val="43137"/>
                    </a:srgbClr>
                  </a:outerShdw>
                </a:effectLst>
                <a:latin typeface="Tempus Sans ITC" pitchFamily="82" charset="0"/>
              </a:rPr>
              <a:t>Then Jesus said, "Father, forgive them, for they do not know what they do." And they divided His garments and cast lots. </a:t>
            </a:r>
          </a:p>
        </p:txBody>
      </p:sp>
      <p:sp>
        <p:nvSpPr>
          <p:cNvPr id="27" name="TextBox 26"/>
          <p:cNvSpPr txBox="1"/>
          <p:nvPr/>
        </p:nvSpPr>
        <p:spPr>
          <a:xfrm>
            <a:off x="5969725" y="717269"/>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4" name="TextBox 3"/>
          <p:cNvSpPr txBox="1"/>
          <p:nvPr/>
        </p:nvSpPr>
        <p:spPr>
          <a:xfrm>
            <a:off x="4149612" y="714101"/>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First</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1"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1+#ppt_w/2"/>
                                          </p:val>
                                        </p:tav>
                                        <p:tav tm="100000">
                                          <p:val>
                                            <p:strVal val="#ppt_x"/>
                                          </p:val>
                                        </p:tav>
                                      </p:tavLst>
                                    </p:anim>
                                    <p:anim calcmode="lin" valueType="num">
                                      <p:cBhvr additive="base">
                                        <p:cTn id="12" dur="500" fill="hold"/>
                                        <p:tgtEl>
                                          <p:spTgt spid="2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2246769"/>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latin typeface="+mj-lt"/>
              </a:rPr>
              <a:t>Gen. 3:15 ~ </a:t>
            </a:r>
            <a:r>
              <a:rPr lang="en-US" sz="2800" b="1" i="1" dirty="0" smtClean="0">
                <a:solidFill>
                  <a:srgbClr val="FFFF00"/>
                </a:solidFill>
                <a:effectLst>
                  <a:outerShdw blurRad="38100" dist="38100" dir="2700000" algn="tl">
                    <a:srgbClr val="000000">
                      <a:alpha val="43137"/>
                    </a:srgbClr>
                  </a:outerShdw>
                </a:effectLst>
                <a:latin typeface="+mj-lt"/>
              </a:rPr>
              <a:t>And I will put enmity </a:t>
            </a:r>
          </a:p>
          <a:p>
            <a:r>
              <a:rPr lang="en-US" sz="2800" b="1" i="1" dirty="0" smtClean="0">
                <a:solidFill>
                  <a:srgbClr val="FFFF00"/>
                </a:solidFill>
                <a:effectLst>
                  <a:outerShdw blurRad="38100" dist="38100" dir="2700000" algn="tl">
                    <a:srgbClr val="000000">
                      <a:alpha val="43137"/>
                    </a:srgbClr>
                  </a:outerShdw>
                </a:effectLst>
                <a:latin typeface="+mj-lt"/>
              </a:rPr>
              <a:t>Between you and the woman, </a:t>
            </a:r>
          </a:p>
          <a:p>
            <a:r>
              <a:rPr lang="en-US" sz="2800" b="1" i="1" dirty="0" smtClean="0">
                <a:solidFill>
                  <a:srgbClr val="FFFF00"/>
                </a:solidFill>
                <a:effectLst>
                  <a:outerShdw blurRad="38100" dist="38100" dir="2700000" algn="tl">
                    <a:srgbClr val="000000">
                      <a:alpha val="43137"/>
                    </a:srgbClr>
                  </a:outerShdw>
                </a:effectLst>
                <a:latin typeface="+mj-lt"/>
              </a:rPr>
              <a:t>And between your seed and her Seed; </a:t>
            </a:r>
          </a:p>
          <a:p>
            <a:r>
              <a:rPr lang="en-US" sz="2800" b="1" i="1" dirty="0" smtClean="0">
                <a:solidFill>
                  <a:srgbClr val="FFFF00"/>
                </a:solidFill>
                <a:effectLst>
                  <a:outerShdw blurRad="38100" dist="38100" dir="2700000" algn="tl">
                    <a:srgbClr val="000000">
                      <a:alpha val="43137"/>
                    </a:srgbClr>
                  </a:outerShdw>
                </a:effectLst>
                <a:latin typeface="+mj-lt"/>
              </a:rPr>
              <a:t>He shall bruise your head, </a:t>
            </a:r>
          </a:p>
          <a:p>
            <a:r>
              <a:rPr lang="en-US" sz="2800" b="1" i="1" dirty="0" smtClean="0">
                <a:solidFill>
                  <a:srgbClr val="FFFF00"/>
                </a:solidFill>
                <a:effectLst>
                  <a:outerShdw blurRad="38100" dist="38100" dir="2700000" algn="tl">
                    <a:srgbClr val="000000">
                      <a:alpha val="43137"/>
                    </a:srgbClr>
                  </a:outerShdw>
                </a:effectLst>
                <a:latin typeface="+mj-lt"/>
              </a:rPr>
              <a:t>And you shall bruise His heel.</a:t>
            </a:r>
            <a:endParaRPr lang="en-US" sz="2800" b="1" i="1" dirty="0">
              <a:solidFill>
                <a:srgbClr val="FFFF00"/>
              </a:solidFill>
              <a:effectLst>
                <a:outerShdw blurRad="38100" dist="38100" dir="2700000" algn="tl">
                  <a:srgbClr val="000000">
                    <a:alpha val="43137"/>
                  </a:srgbClr>
                </a:outerShdw>
              </a:effectLst>
              <a:latin typeface="+mj-lt"/>
            </a:endParaRPr>
          </a:p>
        </p:txBody>
      </p:sp>
      <p:sp>
        <p:nvSpPr>
          <p:cNvPr id="8" name="TextBox 7"/>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9" name="TextBox 8"/>
          <p:cNvSpPr txBox="1"/>
          <p:nvPr/>
        </p:nvSpPr>
        <p:spPr>
          <a:xfrm>
            <a:off x="4149612" y="714101"/>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First</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6"/>
                                        </p:tgtEl>
                                      </p:cBhvr>
                                    </p:animEffect>
                                    <p:set>
                                      <p:cBhvr>
                                        <p:cTn id="1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954107"/>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Tempus Sans ITC" pitchFamily="82" charset="0"/>
              </a:rPr>
              <a:t>They hauled him trembling, before the Judgment Seat.</a:t>
            </a:r>
          </a:p>
        </p:txBody>
      </p:sp>
      <p:sp>
        <p:nvSpPr>
          <p:cNvPr id="3" name="TextBox 2"/>
          <p:cNvSpPr txBox="1"/>
          <p:nvPr/>
        </p:nvSpPr>
        <p:spPr>
          <a:xfrm>
            <a:off x="470263" y="2246809"/>
            <a:ext cx="8242663" cy="954107"/>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"Oh, Lord, behold the man who made the nails that pierced Thy hands and feet</a:t>
            </a:r>
            <a:r>
              <a:rPr lang="en-US" sz="2800" b="1" dirty="0" smtClean="0">
                <a:effectLst>
                  <a:outerShdw blurRad="38100" dist="38100" dir="2700000" algn="tl">
                    <a:srgbClr val="000000">
                      <a:alpha val="43137"/>
                    </a:srgbClr>
                  </a:outerShdw>
                </a:effectLst>
                <a:latin typeface="+mj-lt"/>
              </a:rPr>
              <a:t>."</a:t>
            </a:r>
            <a:endParaRPr lang="en-US" sz="2800" b="1" dirty="0">
              <a:effectLst>
                <a:outerShdw blurRad="38100" dist="38100" dir="2700000" algn="tl">
                  <a:srgbClr val="000000">
                    <a:alpha val="43137"/>
                  </a:srgbClr>
                </a:outerShdw>
              </a:effectLst>
              <a:latin typeface="+mj-lt"/>
            </a:endParaRPr>
          </a:p>
        </p:txBody>
      </p:sp>
      <p:sp>
        <p:nvSpPr>
          <p:cNvPr id="4" name="TextBox 3"/>
          <p:cNvSpPr txBox="1"/>
          <p:nvPr/>
        </p:nvSpPr>
        <p:spPr>
          <a:xfrm>
            <a:off x="465907" y="3143800"/>
            <a:ext cx="8242663" cy="954107"/>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The Master laid a thin, scarred hand upon the shame-browed head.</a:t>
            </a:r>
          </a:p>
        </p:txBody>
      </p:sp>
      <p:sp>
        <p:nvSpPr>
          <p:cNvPr id="5" name="TextBox 4"/>
          <p:cNvSpPr txBox="1"/>
          <p:nvPr/>
        </p:nvSpPr>
        <p:spPr>
          <a:xfrm>
            <a:off x="474614" y="4014665"/>
            <a:ext cx="8242663" cy="52322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"They were good nails," He said.</a:t>
            </a:r>
          </a:p>
        </p:txBody>
      </p:sp>
      <p:sp>
        <p:nvSpPr>
          <p:cNvPr id="8" name="TextBox 7"/>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9" name="TextBox 8"/>
          <p:cNvSpPr txBox="1"/>
          <p:nvPr/>
        </p:nvSpPr>
        <p:spPr>
          <a:xfrm>
            <a:off x="4149612" y="714101"/>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First</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26"/>
                                        </p:tgtEl>
                                      </p:cBhvr>
                                    </p:animEffect>
                                    <p:set>
                                      <p:cBhvr>
                                        <p:cTn id="27" dur="1" fill="hold">
                                          <p:stCondLst>
                                            <p:cond delay="499"/>
                                          </p:stCondLst>
                                        </p:cTn>
                                        <p:tgtEl>
                                          <p:spTgt spid="26"/>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3" grpId="0"/>
      <p:bldP spid="3" grpId="1"/>
      <p:bldP spid="4" grpId="0"/>
      <p:bldP spid="4" grpId="1"/>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954107"/>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Ps. 22:18 ~ </a:t>
            </a:r>
            <a:r>
              <a:rPr lang="en-US" sz="2800" b="1" dirty="0">
                <a:solidFill>
                  <a:srgbClr val="FFFF00"/>
                </a:solidFill>
                <a:effectLst>
                  <a:outerShdw blurRad="38100" dist="38100" dir="2700000" algn="tl">
                    <a:srgbClr val="000000">
                      <a:alpha val="43137"/>
                    </a:srgbClr>
                  </a:outerShdw>
                </a:effectLst>
                <a:latin typeface="+mj-lt"/>
              </a:rPr>
              <a:t>They divide My garments among them, </a:t>
            </a:r>
          </a:p>
          <a:p>
            <a:r>
              <a:rPr lang="en-US" sz="2800" b="1" dirty="0">
                <a:solidFill>
                  <a:srgbClr val="FFFF00"/>
                </a:solidFill>
                <a:effectLst>
                  <a:outerShdw blurRad="38100" dist="38100" dir="2700000" algn="tl">
                    <a:srgbClr val="000000">
                      <a:alpha val="43137"/>
                    </a:srgbClr>
                  </a:outerShdw>
                </a:effectLst>
                <a:latin typeface="+mj-lt"/>
              </a:rPr>
              <a:t>And for My clothing they cast lots.</a:t>
            </a:r>
          </a:p>
        </p:txBody>
      </p:sp>
      <p:sp>
        <p:nvSpPr>
          <p:cNvPr id="4" name="TextBox 3"/>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5" name="TextBox 4"/>
          <p:cNvSpPr txBox="1"/>
          <p:nvPr/>
        </p:nvSpPr>
        <p:spPr>
          <a:xfrm>
            <a:off x="4149612" y="714101"/>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First</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6"/>
                                        </p:tgtEl>
                                      </p:cBhvr>
                                    </p:animEffect>
                                    <p:set>
                                      <p:cBhvr>
                                        <p:cTn id="1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954107"/>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Luke 23:43 ~ </a:t>
            </a:r>
            <a:r>
              <a:rPr lang="en-US" sz="2800" b="1" dirty="0">
                <a:solidFill>
                  <a:srgbClr val="FFFF00"/>
                </a:solidFill>
                <a:effectLst>
                  <a:outerShdw blurRad="38100" dist="38100" dir="2700000" algn="tl">
                    <a:srgbClr val="000000">
                      <a:alpha val="43137"/>
                    </a:srgbClr>
                  </a:outerShdw>
                </a:effectLst>
                <a:latin typeface="+mj-lt"/>
              </a:rPr>
              <a:t>And Jesus said to him, "Assuredly, I say to you, today you will be with Me in Paradise." </a:t>
            </a: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4149612" y="714101"/>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First</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58319" y="709745"/>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Second</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0-ppt_w/2"/>
                                          </p:val>
                                        </p:tav>
                                      </p:tavLst>
                                    </p:anim>
                                    <p:anim calcmode="lin" valueType="num">
                                      <p:cBhvr additive="base">
                                        <p:cTn id="7" dur="500"/>
                                        <p:tgtEl>
                                          <p:spTgt spid="6"/>
                                        </p:tgtEl>
                                        <p:attrNameLst>
                                          <p:attrName>ppt_y</p:attrName>
                                        </p:attrNameLst>
                                      </p:cBhvr>
                                      <p:tavLst>
                                        <p:tav tm="0">
                                          <p:val>
                                            <p:strVal val="ppt_y"/>
                                          </p:val>
                                        </p:tav>
                                        <p:tav tm="100000">
                                          <p:val>
                                            <p:strVal val="ppt_y"/>
                                          </p:val>
                                        </p:tav>
                                      </p:tavLst>
                                    </p:anim>
                                    <p:set>
                                      <p:cBhvr>
                                        <p:cTn id="8" dur="1" fill="hold">
                                          <p:stCondLst>
                                            <p:cond delay="499"/>
                                          </p:stCondLst>
                                        </p:cTn>
                                        <p:tgtEl>
                                          <p:spTgt spid="6"/>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523220"/>
          </a:xfrm>
          <a:prstGeom prst="rect">
            <a:avLst/>
          </a:prstGeom>
          <a:noFill/>
        </p:spPr>
        <p:txBody>
          <a:bodyPr wrap="square" rtlCol="0">
            <a:spAutoFit/>
          </a:bodyPr>
          <a:lstStyle/>
          <a:p>
            <a:r>
              <a:rPr lang="en-US" sz="2800" dirty="0" smtClean="0">
                <a:latin typeface="+mj-lt"/>
              </a:rPr>
              <a:t>Luke 16:19-31</a:t>
            </a:r>
            <a:endParaRPr lang="en-US" sz="2800" b="1" dirty="0">
              <a:solidFill>
                <a:srgbClr val="FFFF00"/>
              </a:solidFill>
              <a:effectLst>
                <a:outerShdw blurRad="38100" dist="38100" dir="2700000" algn="tl">
                  <a:srgbClr val="000000">
                    <a:alpha val="43137"/>
                  </a:srgbClr>
                </a:outerShdw>
              </a:effectLst>
              <a:latin typeface="+mj-lt"/>
            </a:endParaRP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7" name="TextBox 6"/>
          <p:cNvSpPr txBox="1"/>
          <p:nvPr/>
        </p:nvSpPr>
        <p:spPr>
          <a:xfrm>
            <a:off x="4158319" y="69668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Second</a:t>
            </a:r>
            <a:endParaRPr lang="en-US" sz="2800" dirty="0">
              <a:effectLst>
                <a:outerShdw blurRad="38100" dist="38100" dir="2700000" algn="tl">
                  <a:srgbClr val="000000">
                    <a:alpha val="43137"/>
                  </a:srgbClr>
                </a:outerShdw>
              </a:effectLst>
              <a:latin typeface="Matura MT Script Capitals" pitchFamily="66" charset="0"/>
            </a:endParaRPr>
          </a:p>
        </p:txBody>
      </p:sp>
      <p:pic>
        <p:nvPicPr>
          <p:cNvPr id="8" name="Picture 3" descr="C:\Users\Ken\AppData\Local\Microsoft\Windows\Temporary Internet Files\Content.IE5\BNWCV2FO\MPj04000160000[1].jpg"/>
          <p:cNvPicPr>
            <a:picLocks noChangeAspect="1" noChangeArrowheads="1"/>
          </p:cNvPicPr>
          <p:nvPr/>
        </p:nvPicPr>
        <p:blipFill>
          <a:blip r:embed="rId3" cstate="print"/>
          <a:srcRect b="42669"/>
          <a:stretch>
            <a:fillRect/>
          </a:stretch>
        </p:blipFill>
        <p:spPr bwMode="auto">
          <a:xfrm>
            <a:off x="5446093" y="3700272"/>
            <a:ext cx="1804416" cy="530352"/>
          </a:xfrm>
          <a:prstGeom prst="rect">
            <a:avLst/>
          </a:prstGeom>
          <a:noFill/>
          <a:effectLst>
            <a:glow rad="228600">
              <a:srgbClr val="FFFF00">
                <a:alpha val="40000"/>
              </a:srgbClr>
            </a:glow>
          </a:effectLst>
        </p:spPr>
      </p:pic>
      <p:sp>
        <p:nvSpPr>
          <p:cNvPr id="9" name="Freeform 8"/>
          <p:cNvSpPr/>
          <p:nvPr/>
        </p:nvSpPr>
        <p:spPr>
          <a:xfrm>
            <a:off x="609425" y="4235451"/>
            <a:ext cx="4830763" cy="1749714"/>
          </a:xfrm>
          <a:custGeom>
            <a:avLst/>
            <a:gdLst>
              <a:gd name="connsiteX0" fmla="*/ 0 w 5163671"/>
              <a:gd name="connsiteY0" fmla="*/ 202111 h 2555346"/>
              <a:gd name="connsiteX1" fmla="*/ 268941 w 5163671"/>
              <a:gd name="connsiteY1" fmla="*/ 229005 h 2555346"/>
              <a:gd name="connsiteX2" fmla="*/ 389965 w 5163671"/>
              <a:gd name="connsiteY2" fmla="*/ 282793 h 2555346"/>
              <a:gd name="connsiteX3" fmla="*/ 564777 w 5163671"/>
              <a:gd name="connsiteY3" fmla="*/ 296240 h 2555346"/>
              <a:gd name="connsiteX4" fmla="*/ 618565 w 5163671"/>
              <a:gd name="connsiteY4" fmla="*/ 309687 h 2555346"/>
              <a:gd name="connsiteX5" fmla="*/ 1586753 w 5163671"/>
              <a:gd name="connsiteY5" fmla="*/ 901358 h 2555346"/>
              <a:gd name="connsiteX6" fmla="*/ 1613647 w 5163671"/>
              <a:gd name="connsiteY6" fmla="*/ 1008934 h 2555346"/>
              <a:gd name="connsiteX7" fmla="*/ 1640541 w 5163671"/>
              <a:gd name="connsiteY7" fmla="*/ 1224087 h 2555346"/>
              <a:gd name="connsiteX8" fmla="*/ 1667435 w 5163671"/>
              <a:gd name="connsiteY8" fmla="*/ 1345111 h 2555346"/>
              <a:gd name="connsiteX9" fmla="*/ 1721224 w 5163671"/>
              <a:gd name="connsiteY9" fmla="*/ 1452687 h 2555346"/>
              <a:gd name="connsiteX10" fmla="*/ 1748118 w 5163671"/>
              <a:gd name="connsiteY10" fmla="*/ 1560263 h 2555346"/>
              <a:gd name="connsiteX11" fmla="*/ 1775012 w 5163671"/>
              <a:gd name="connsiteY11" fmla="*/ 1788863 h 2555346"/>
              <a:gd name="connsiteX12" fmla="*/ 1788459 w 5163671"/>
              <a:gd name="connsiteY12" fmla="*/ 1829205 h 2555346"/>
              <a:gd name="connsiteX13" fmla="*/ 1801906 w 5163671"/>
              <a:gd name="connsiteY13" fmla="*/ 1923334 h 2555346"/>
              <a:gd name="connsiteX14" fmla="*/ 1815353 w 5163671"/>
              <a:gd name="connsiteY14" fmla="*/ 2151934 h 2555346"/>
              <a:gd name="connsiteX15" fmla="*/ 1828800 w 5163671"/>
              <a:gd name="connsiteY15" fmla="*/ 2192275 h 2555346"/>
              <a:gd name="connsiteX16" fmla="*/ 1882588 w 5163671"/>
              <a:gd name="connsiteY16" fmla="*/ 2232616 h 2555346"/>
              <a:gd name="connsiteX17" fmla="*/ 1963271 w 5163671"/>
              <a:gd name="connsiteY17" fmla="*/ 2286405 h 2555346"/>
              <a:gd name="connsiteX18" fmla="*/ 2003612 w 5163671"/>
              <a:gd name="connsiteY18" fmla="*/ 2313299 h 2555346"/>
              <a:gd name="connsiteX19" fmla="*/ 2057400 w 5163671"/>
              <a:gd name="connsiteY19" fmla="*/ 2326746 h 2555346"/>
              <a:gd name="connsiteX20" fmla="*/ 2245659 w 5163671"/>
              <a:gd name="connsiteY20" fmla="*/ 2367087 h 2555346"/>
              <a:gd name="connsiteX21" fmla="*/ 2326341 w 5163671"/>
              <a:gd name="connsiteY21" fmla="*/ 2393981 h 2555346"/>
              <a:gd name="connsiteX22" fmla="*/ 2407024 w 5163671"/>
              <a:gd name="connsiteY22" fmla="*/ 2434322 h 2555346"/>
              <a:gd name="connsiteX23" fmla="*/ 2460812 w 5163671"/>
              <a:gd name="connsiteY23" fmla="*/ 2461216 h 2555346"/>
              <a:gd name="connsiteX24" fmla="*/ 3254188 w 5163671"/>
              <a:gd name="connsiteY24" fmla="*/ 2501558 h 2555346"/>
              <a:gd name="connsiteX25" fmla="*/ 3523129 w 5163671"/>
              <a:gd name="connsiteY25" fmla="*/ 2528452 h 2555346"/>
              <a:gd name="connsiteX26" fmla="*/ 3576918 w 5163671"/>
              <a:gd name="connsiteY26" fmla="*/ 2541899 h 2555346"/>
              <a:gd name="connsiteX27" fmla="*/ 3644153 w 5163671"/>
              <a:gd name="connsiteY27" fmla="*/ 2555346 h 2555346"/>
              <a:gd name="connsiteX28" fmla="*/ 3818965 w 5163671"/>
              <a:gd name="connsiteY28" fmla="*/ 2528452 h 2555346"/>
              <a:gd name="connsiteX29" fmla="*/ 3859306 w 5163671"/>
              <a:gd name="connsiteY29" fmla="*/ 2461216 h 2555346"/>
              <a:gd name="connsiteX30" fmla="*/ 3980329 w 5163671"/>
              <a:gd name="connsiteY30" fmla="*/ 2340193 h 2555346"/>
              <a:gd name="connsiteX31" fmla="*/ 4182035 w 5163671"/>
              <a:gd name="connsiteY31" fmla="*/ 2219169 h 2555346"/>
              <a:gd name="connsiteX32" fmla="*/ 4289612 w 5163671"/>
              <a:gd name="connsiteY32" fmla="*/ 2111593 h 2555346"/>
              <a:gd name="connsiteX33" fmla="*/ 4410635 w 5163671"/>
              <a:gd name="connsiteY33" fmla="*/ 2017463 h 2555346"/>
              <a:gd name="connsiteX34" fmla="*/ 4504765 w 5163671"/>
              <a:gd name="connsiteY34" fmla="*/ 1869546 h 2555346"/>
              <a:gd name="connsiteX35" fmla="*/ 4572000 w 5163671"/>
              <a:gd name="connsiteY35" fmla="*/ 1788863 h 2555346"/>
              <a:gd name="connsiteX36" fmla="*/ 4639235 w 5163671"/>
              <a:gd name="connsiteY36" fmla="*/ 1640946 h 2555346"/>
              <a:gd name="connsiteX37" fmla="*/ 4733365 w 5163671"/>
              <a:gd name="connsiteY37" fmla="*/ 1506475 h 2555346"/>
              <a:gd name="connsiteX38" fmla="*/ 4854388 w 5163671"/>
              <a:gd name="connsiteY38" fmla="*/ 1291322 h 2555346"/>
              <a:gd name="connsiteX39" fmla="*/ 4881282 w 5163671"/>
              <a:gd name="connsiteY39" fmla="*/ 1197193 h 2555346"/>
              <a:gd name="connsiteX40" fmla="*/ 4961965 w 5163671"/>
              <a:gd name="connsiteY40" fmla="*/ 793781 h 2555346"/>
              <a:gd name="connsiteX41" fmla="*/ 4988859 w 5163671"/>
              <a:gd name="connsiteY41" fmla="*/ 726546 h 2555346"/>
              <a:gd name="connsiteX42" fmla="*/ 5002306 w 5163671"/>
              <a:gd name="connsiteY42" fmla="*/ 269346 h 2555346"/>
              <a:gd name="connsiteX43" fmla="*/ 5042647 w 5163671"/>
              <a:gd name="connsiteY43" fmla="*/ 255899 h 2555346"/>
              <a:gd name="connsiteX44" fmla="*/ 5163671 w 5163671"/>
              <a:gd name="connsiteY44" fmla="*/ 255899 h 2555346"/>
              <a:gd name="connsiteX0" fmla="*/ 0 w 5163671"/>
              <a:gd name="connsiteY0" fmla="*/ 202111 h 2555346"/>
              <a:gd name="connsiteX1" fmla="*/ 389965 w 5163671"/>
              <a:gd name="connsiteY1" fmla="*/ 282793 h 2555346"/>
              <a:gd name="connsiteX2" fmla="*/ 564777 w 5163671"/>
              <a:gd name="connsiteY2" fmla="*/ 296240 h 2555346"/>
              <a:gd name="connsiteX3" fmla="*/ 618565 w 5163671"/>
              <a:gd name="connsiteY3" fmla="*/ 309687 h 2555346"/>
              <a:gd name="connsiteX4" fmla="*/ 1586753 w 5163671"/>
              <a:gd name="connsiteY4" fmla="*/ 901358 h 2555346"/>
              <a:gd name="connsiteX5" fmla="*/ 1613647 w 5163671"/>
              <a:gd name="connsiteY5" fmla="*/ 1008934 h 2555346"/>
              <a:gd name="connsiteX6" fmla="*/ 1640541 w 5163671"/>
              <a:gd name="connsiteY6" fmla="*/ 1224087 h 2555346"/>
              <a:gd name="connsiteX7" fmla="*/ 1667435 w 5163671"/>
              <a:gd name="connsiteY7" fmla="*/ 1345111 h 2555346"/>
              <a:gd name="connsiteX8" fmla="*/ 1721224 w 5163671"/>
              <a:gd name="connsiteY8" fmla="*/ 1452687 h 2555346"/>
              <a:gd name="connsiteX9" fmla="*/ 1748118 w 5163671"/>
              <a:gd name="connsiteY9" fmla="*/ 1560263 h 2555346"/>
              <a:gd name="connsiteX10" fmla="*/ 1775012 w 5163671"/>
              <a:gd name="connsiteY10" fmla="*/ 1788863 h 2555346"/>
              <a:gd name="connsiteX11" fmla="*/ 1788459 w 5163671"/>
              <a:gd name="connsiteY11" fmla="*/ 1829205 h 2555346"/>
              <a:gd name="connsiteX12" fmla="*/ 1801906 w 5163671"/>
              <a:gd name="connsiteY12" fmla="*/ 1923334 h 2555346"/>
              <a:gd name="connsiteX13" fmla="*/ 1815353 w 5163671"/>
              <a:gd name="connsiteY13" fmla="*/ 2151934 h 2555346"/>
              <a:gd name="connsiteX14" fmla="*/ 1828800 w 5163671"/>
              <a:gd name="connsiteY14" fmla="*/ 2192275 h 2555346"/>
              <a:gd name="connsiteX15" fmla="*/ 1882588 w 5163671"/>
              <a:gd name="connsiteY15" fmla="*/ 2232616 h 2555346"/>
              <a:gd name="connsiteX16" fmla="*/ 1963271 w 5163671"/>
              <a:gd name="connsiteY16" fmla="*/ 2286405 h 2555346"/>
              <a:gd name="connsiteX17" fmla="*/ 2003612 w 5163671"/>
              <a:gd name="connsiteY17" fmla="*/ 2313299 h 2555346"/>
              <a:gd name="connsiteX18" fmla="*/ 2057400 w 5163671"/>
              <a:gd name="connsiteY18" fmla="*/ 2326746 h 2555346"/>
              <a:gd name="connsiteX19" fmla="*/ 2245659 w 5163671"/>
              <a:gd name="connsiteY19" fmla="*/ 2367087 h 2555346"/>
              <a:gd name="connsiteX20" fmla="*/ 2326341 w 5163671"/>
              <a:gd name="connsiteY20" fmla="*/ 2393981 h 2555346"/>
              <a:gd name="connsiteX21" fmla="*/ 2407024 w 5163671"/>
              <a:gd name="connsiteY21" fmla="*/ 2434322 h 2555346"/>
              <a:gd name="connsiteX22" fmla="*/ 2460812 w 5163671"/>
              <a:gd name="connsiteY22" fmla="*/ 2461216 h 2555346"/>
              <a:gd name="connsiteX23" fmla="*/ 3254188 w 5163671"/>
              <a:gd name="connsiteY23" fmla="*/ 2501558 h 2555346"/>
              <a:gd name="connsiteX24" fmla="*/ 3523129 w 5163671"/>
              <a:gd name="connsiteY24" fmla="*/ 2528452 h 2555346"/>
              <a:gd name="connsiteX25" fmla="*/ 3576918 w 5163671"/>
              <a:gd name="connsiteY25" fmla="*/ 2541899 h 2555346"/>
              <a:gd name="connsiteX26" fmla="*/ 3644153 w 5163671"/>
              <a:gd name="connsiteY26" fmla="*/ 2555346 h 2555346"/>
              <a:gd name="connsiteX27" fmla="*/ 3818965 w 5163671"/>
              <a:gd name="connsiteY27" fmla="*/ 2528452 h 2555346"/>
              <a:gd name="connsiteX28" fmla="*/ 3859306 w 5163671"/>
              <a:gd name="connsiteY28" fmla="*/ 2461216 h 2555346"/>
              <a:gd name="connsiteX29" fmla="*/ 3980329 w 5163671"/>
              <a:gd name="connsiteY29" fmla="*/ 2340193 h 2555346"/>
              <a:gd name="connsiteX30" fmla="*/ 4182035 w 5163671"/>
              <a:gd name="connsiteY30" fmla="*/ 2219169 h 2555346"/>
              <a:gd name="connsiteX31" fmla="*/ 4289612 w 5163671"/>
              <a:gd name="connsiteY31" fmla="*/ 2111593 h 2555346"/>
              <a:gd name="connsiteX32" fmla="*/ 4410635 w 5163671"/>
              <a:gd name="connsiteY32" fmla="*/ 2017463 h 2555346"/>
              <a:gd name="connsiteX33" fmla="*/ 4504765 w 5163671"/>
              <a:gd name="connsiteY33" fmla="*/ 1869546 h 2555346"/>
              <a:gd name="connsiteX34" fmla="*/ 4572000 w 5163671"/>
              <a:gd name="connsiteY34" fmla="*/ 1788863 h 2555346"/>
              <a:gd name="connsiteX35" fmla="*/ 4639235 w 5163671"/>
              <a:gd name="connsiteY35" fmla="*/ 1640946 h 2555346"/>
              <a:gd name="connsiteX36" fmla="*/ 4733365 w 5163671"/>
              <a:gd name="connsiteY36" fmla="*/ 1506475 h 2555346"/>
              <a:gd name="connsiteX37" fmla="*/ 4854388 w 5163671"/>
              <a:gd name="connsiteY37" fmla="*/ 1291322 h 2555346"/>
              <a:gd name="connsiteX38" fmla="*/ 4881282 w 5163671"/>
              <a:gd name="connsiteY38" fmla="*/ 1197193 h 2555346"/>
              <a:gd name="connsiteX39" fmla="*/ 4961965 w 5163671"/>
              <a:gd name="connsiteY39" fmla="*/ 793781 h 2555346"/>
              <a:gd name="connsiteX40" fmla="*/ 4988859 w 5163671"/>
              <a:gd name="connsiteY40" fmla="*/ 726546 h 2555346"/>
              <a:gd name="connsiteX41" fmla="*/ 5002306 w 5163671"/>
              <a:gd name="connsiteY41" fmla="*/ 269346 h 2555346"/>
              <a:gd name="connsiteX42" fmla="*/ 5042647 w 5163671"/>
              <a:gd name="connsiteY42" fmla="*/ 255899 h 2555346"/>
              <a:gd name="connsiteX43" fmla="*/ 5163671 w 5163671"/>
              <a:gd name="connsiteY43" fmla="*/ 255899 h 2555346"/>
              <a:gd name="connsiteX0" fmla="*/ 0 w 5163671"/>
              <a:gd name="connsiteY0" fmla="*/ 202111 h 2555346"/>
              <a:gd name="connsiteX1" fmla="*/ 564777 w 5163671"/>
              <a:gd name="connsiteY1" fmla="*/ 296240 h 2555346"/>
              <a:gd name="connsiteX2" fmla="*/ 618565 w 5163671"/>
              <a:gd name="connsiteY2" fmla="*/ 309687 h 2555346"/>
              <a:gd name="connsiteX3" fmla="*/ 1586753 w 5163671"/>
              <a:gd name="connsiteY3" fmla="*/ 901358 h 2555346"/>
              <a:gd name="connsiteX4" fmla="*/ 1613647 w 5163671"/>
              <a:gd name="connsiteY4" fmla="*/ 1008934 h 2555346"/>
              <a:gd name="connsiteX5" fmla="*/ 1640541 w 5163671"/>
              <a:gd name="connsiteY5" fmla="*/ 1224087 h 2555346"/>
              <a:gd name="connsiteX6" fmla="*/ 1667435 w 5163671"/>
              <a:gd name="connsiteY6" fmla="*/ 1345111 h 2555346"/>
              <a:gd name="connsiteX7" fmla="*/ 1721224 w 5163671"/>
              <a:gd name="connsiteY7" fmla="*/ 1452687 h 2555346"/>
              <a:gd name="connsiteX8" fmla="*/ 1748118 w 5163671"/>
              <a:gd name="connsiteY8" fmla="*/ 1560263 h 2555346"/>
              <a:gd name="connsiteX9" fmla="*/ 1775012 w 5163671"/>
              <a:gd name="connsiteY9" fmla="*/ 1788863 h 2555346"/>
              <a:gd name="connsiteX10" fmla="*/ 1788459 w 5163671"/>
              <a:gd name="connsiteY10" fmla="*/ 1829205 h 2555346"/>
              <a:gd name="connsiteX11" fmla="*/ 1801906 w 5163671"/>
              <a:gd name="connsiteY11" fmla="*/ 1923334 h 2555346"/>
              <a:gd name="connsiteX12" fmla="*/ 1815353 w 5163671"/>
              <a:gd name="connsiteY12" fmla="*/ 2151934 h 2555346"/>
              <a:gd name="connsiteX13" fmla="*/ 1828800 w 5163671"/>
              <a:gd name="connsiteY13" fmla="*/ 2192275 h 2555346"/>
              <a:gd name="connsiteX14" fmla="*/ 1882588 w 5163671"/>
              <a:gd name="connsiteY14" fmla="*/ 2232616 h 2555346"/>
              <a:gd name="connsiteX15" fmla="*/ 1963271 w 5163671"/>
              <a:gd name="connsiteY15" fmla="*/ 2286405 h 2555346"/>
              <a:gd name="connsiteX16" fmla="*/ 2003612 w 5163671"/>
              <a:gd name="connsiteY16" fmla="*/ 2313299 h 2555346"/>
              <a:gd name="connsiteX17" fmla="*/ 2057400 w 5163671"/>
              <a:gd name="connsiteY17" fmla="*/ 2326746 h 2555346"/>
              <a:gd name="connsiteX18" fmla="*/ 2245659 w 5163671"/>
              <a:gd name="connsiteY18" fmla="*/ 2367087 h 2555346"/>
              <a:gd name="connsiteX19" fmla="*/ 2326341 w 5163671"/>
              <a:gd name="connsiteY19" fmla="*/ 2393981 h 2555346"/>
              <a:gd name="connsiteX20" fmla="*/ 2407024 w 5163671"/>
              <a:gd name="connsiteY20" fmla="*/ 2434322 h 2555346"/>
              <a:gd name="connsiteX21" fmla="*/ 2460812 w 5163671"/>
              <a:gd name="connsiteY21" fmla="*/ 2461216 h 2555346"/>
              <a:gd name="connsiteX22" fmla="*/ 3254188 w 5163671"/>
              <a:gd name="connsiteY22" fmla="*/ 2501558 h 2555346"/>
              <a:gd name="connsiteX23" fmla="*/ 3523129 w 5163671"/>
              <a:gd name="connsiteY23" fmla="*/ 2528452 h 2555346"/>
              <a:gd name="connsiteX24" fmla="*/ 3576918 w 5163671"/>
              <a:gd name="connsiteY24" fmla="*/ 2541899 h 2555346"/>
              <a:gd name="connsiteX25" fmla="*/ 3644153 w 5163671"/>
              <a:gd name="connsiteY25" fmla="*/ 2555346 h 2555346"/>
              <a:gd name="connsiteX26" fmla="*/ 3818965 w 5163671"/>
              <a:gd name="connsiteY26" fmla="*/ 2528452 h 2555346"/>
              <a:gd name="connsiteX27" fmla="*/ 3859306 w 5163671"/>
              <a:gd name="connsiteY27" fmla="*/ 2461216 h 2555346"/>
              <a:gd name="connsiteX28" fmla="*/ 3980329 w 5163671"/>
              <a:gd name="connsiteY28" fmla="*/ 2340193 h 2555346"/>
              <a:gd name="connsiteX29" fmla="*/ 4182035 w 5163671"/>
              <a:gd name="connsiteY29" fmla="*/ 2219169 h 2555346"/>
              <a:gd name="connsiteX30" fmla="*/ 4289612 w 5163671"/>
              <a:gd name="connsiteY30" fmla="*/ 2111593 h 2555346"/>
              <a:gd name="connsiteX31" fmla="*/ 4410635 w 5163671"/>
              <a:gd name="connsiteY31" fmla="*/ 2017463 h 2555346"/>
              <a:gd name="connsiteX32" fmla="*/ 4504765 w 5163671"/>
              <a:gd name="connsiteY32" fmla="*/ 1869546 h 2555346"/>
              <a:gd name="connsiteX33" fmla="*/ 4572000 w 5163671"/>
              <a:gd name="connsiteY33" fmla="*/ 1788863 h 2555346"/>
              <a:gd name="connsiteX34" fmla="*/ 4639235 w 5163671"/>
              <a:gd name="connsiteY34" fmla="*/ 1640946 h 2555346"/>
              <a:gd name="connsiteX35" fmla="*/ 4733365 w 5163671"/>
              <a:gd name="connsiteY35" fmla="*/ 1506475 h 2555346"/>
              <a:gd name="connsiteX36" fmla="*/ 4854388 w 5163671"/>
              <a:gd name="connsiteY36" fmla="*/ 1291322 h 2555346"/>
              <a:gd name="connsiteX37" fmla="*/ 4881282 w 5163671"/>
              <a:gd name="connsiteY37" fmla="*/ 1197193 h 2555346"/>
              <a:gd name="connsiteX38" fmla="*/ 4961965 w 5163671"/>
              <a:gd name="connsiteY38" fmla="*/ 793781 h 2555346"/>
              <a:gd name="connsiteX39" fmla="*/ 4988859 w 5163671"/>
              <a:gd name="connsiteY39" fmla="*/ 726546 h 2555346"/>
              <a:gd name="connsiteX40" fmla="*/ 5002306 w 5163671"/>
              <a:gd name="connsiteY40" fmla="*/ 269346 h 2555346"/>
              <a:gd name="connsiteX41" fmla="*/ 5042647 w 5163671"/>
              <a:gd name="connsiteY41" fmla="*/ 255899 h 2555346"/>
              <a:gd name="connsiteX42" fmla="*/ 5163671 w 5163671"/>
              <a:gd name="connsiteY42" fmla="*/ 255899 h 2555346"/>
              <a:gd name="connsiteX0" fmla="*/ 0 w 5163671"/>
              <a:gd name="connsiteY0" fmla="*/ 202111 h 2555346"/>
              <a:gd name="connsiteX1" fmla="*/ 618565 w 5163671"/>
              <a:gd name="connsiteY1" fmla="*/ 309687 h 2555346"/>
              <a:gd name="connsiteX2" fmla="*/ 1586753 w 5163671"/>
              <a:gd name="connsiteY2" fmla="*/ 901358 h 2555346"/>
              <a:gd name="connsiteX3" fmla="*/ 1613647 w 5163671"/>
              <a:gd name="connsiteY3" fmla="*/ 1008934 h 2555346"/>
              <a:gd name="connsiteX4" fmla="*/ 1640541 w 5163671"/>
              <a:gd name="connsiteY4" fmla="*/ 1224087 h 2555346"/>
              <a:gd name="connsiteX5" fmla="*/ 1667435 w 5163671"/>
              <a:gd name="connsiteY5" fmla="*/ 1345111 h 2555346"/>
              <a:gd name="connsiteX6" fmla="*/ 1721224 w 5163671"/>
              <a:gd name="connsiteY6" fmla="*/ 1452687 h 2555346"/>
              <a:gd name="connsiteX7" fmla="*/ 1748118 w 5163671"/>
              <a:gd name="connsiteY7" fmla="*/ 1560263 h 2555346"/>
              <a:gd name="connsiteX8" fmla="*/ 1775012 w 5163671"/>
              <a:gd name="connsiteY8" fmla="*/ 1788863 h 2555346"/>
              <a:gd name="connsiteX9" fmla="*/ 1788459 w 5163671"/>
              <a:gd name="connsiteY9" fmla="*/ 1829205 h 2555346"/>
              <a:gd name="connsiteX10" fmla="*/ 1801906 w 5163671"/>
              <a:gd name="connsiteY10" fmla="*/ 1923334 h 2555346"/>
              <a:gd name="connsiteX11" fmla="*/ 1815353 w 5163671"/>
              <a:gd name="connsiteY11" fmla="*/ 2151934 h 2555346"/>
              <a:gd name="connsiteX12" fmla="*/ 1828800 w 5163671"/>
              <a:gd name="connsiteY12" fmla="*/ 2192275 h 2555346"/>
              <a:gd name="connsiteX13" fmla="*/ 1882588 w 5163671"/>
              <a:gd name="connsiteY13" fmla="*/ 2232616 h 2555346"/>
              <a:gd name="connsiteX14" fmla="*/ 1963271 w 5163671"/>
              <a:gd name="connsiteY14" fmla="*/ 2286405 h 2555346"/>
              <a:gd name="connsiteX15" fmla="*/ 2003612 w 5163671"/>
              <a:gd name="connsiteY15" fmla="*/ 2313299 h 2555346"/>
              <a:gd name="connsiteX16" fmla="*/ 2057400 w 5163671"/>
              <a:gd name="connsiteY16" fmla="*/ 2326746 h 2555346"/>
              <a:gd name="connsiteX17" fmla="*/ 2245659 w 5163671"/>
              <a:gd name="connsiteY17" fmla="*/ 2367087 h 2555346"/>
              <a:gd name="connsiteX18" fmla="*/ 2326341 w 5163671"/>
              <a:gd name="connsiteY18" fmla="*/ 2393981 h 2555346"/>
              <a:gd name="connsiteX19" fmla="*/ 2407024 w 5163671"/>
              <a:gd name="connsiteY19" fmla="*/ 2434322 h 2555346"/>
              <a:gd name="connsiteX20" fmla="*/ 2460812 w 5163671"/>
              <a:gd name="connsiteY20" fmla="*/ 2461216 h 2555346"/>
              <a:gd name="connsiteX21" fmla="*/ 3254188 w 5163671"/>
              <a:gd name="connsiteY21" fmla="*/ 2501558 h 2555346"/>
              <a:gd name="connsiteX22" fmla="*/ 3523129 w 5163671"/>
              <a:gd name="connsiteY22" fmla="*/ 2528452 h 2555346"/>
              <a:gd name="connsiteX23" fmla="*/ 3576918 w 5163671"/>
              <a:gd name="connsiteY23" fmla="*/ 2541899 h 2555346"/>
              <a:gd name="connsiteX24" fmla="*/ 3644153 w 5163671"/>
              <a:gd name="connsiteY24" fmla="*/ 2555346 h 2555346"/>
              <a:gd name="connsiteX25" fmla="*/ 3818965 w 5163671"/>
              <a:gd name="connsiteY25" fmla="*/ 2528452 h 2555346"/>
              <a:gd name="connsiteX26" fmla="*/ 3859306 w 5163671"/>
              <a:gd name="connsiteY26" fmla="*/ 2461216 h 2555346"/>
              <a:gd name="connsiteX27" fmla="*/ 3980329 w 5163671"/>
              <a:gd name="connsiteY27" fmla="*/ 2340193 h 2555346"/>
              <a:gd name="connsiteX28" fmla="*/ 4182035 w 5163671"/>
              <a:gd name="connsiteY28" fmla="*/ 2219169 h 2555346"/>
              <a:gd name="connsiteX29" fmla="*/ 4289612 w 5163671"/>
              <a:gd name="connsiteY29" fmla="*/ 2111593 h 2555346"/>
              <a:gd name="connsiteX30" fmla="*/ 4410635 w 5163671"/>
              <a:gd name="connsiteY30" fmla="*/ 2017463 h 2555346"/>
              <a:gd name="connsiteX31" fmla="*/ 4504765 w 5163671"/>
              <a:gd name="connsiteY31" fmla="*/ 1869546 h 2555346"/>
              <a:gd name="connsiteX32" fmla="*/ 4572000 w 5163671"/>
              <a:gd name="connsiteY32" fmla="*/ 1788863 h 2555346"/>
              <a:gd name="connsiteX33" fmla="*/ 4639235 w 5163671"/>
              <a:gd name="connsiteY33" fmla="*/ 1640946 h 2555346"/>
              <a:gd name="connsiteX34" fmla="*/ 4733365 w 5163671"/>
              <a:gd name="connsiteY34" fmla="*/ 1506475 h 2555346"/>
              <a:gd name="connsiteX35" fmla="*/ 4854388 w 5163671"/>
              <a:gd name="connsiteY35" fmla="*/ 1291322 h 2555346"/>
              <a:gd name="connsiteX36" fmla="*/ 4881282 w 5163671"/>
              <a:gd name="connsiteY36" fmla="*/ 1197193 h 2555346"/>
              <a:gd name="connsiteX37" fmla="*/ 4961965 w 5163671"/>
              <a:gd name="connsiteY37" fmla="*/ 793781 h 2555346"/>
              <a:gd name="connsiteX38" fmla="*/ 4988859 w 5163671"/>
              <a:gd name="connsiteY38" fmla="*/ 726546 h 2555346"/>
              <a:gd name="connsiteX39" fmla="*/ 5002306 w 5163671"/>
              <a:gd name="connsiteY39" fmla="*/ 269346 h 2555346"/>
              <a:gd name="connsiteX40" fmla="*/ 5042647 w 5163671"/>
              <a:gd name="connsiteY40" fmla="*/ 255899 h 2555346"/>
              <a:gd name="connsiteX41" fmla="*/ 5163671 w 5163671"/>
              <a:gd name="connsiteY41" fmla="*/ 255899 h 2555346"/>
              <a:gd name="connsiteX0" fmla="*/ 0 w 5163671"/>
              <a:gd name="connsiteY0" fmla="*/ 0 h 2353235"/>
              <a:gd name="connsiteX1" fmla="*/ 1586753 w 5163671"/>
              <a:gd name="connsiteY1" fmla="*/ 699247 h 2353235"/>
              <a:gd name="connsiteX2" fmla="*/ 1613647 w 5163671"/>
              <a:gd name="connsiteY2" fmla="*/ 806823 h 2353235"/>
              <a:gd name="connsiteX3" fmla="*/ 1640541 w 5163671"/>
              <a:gd name="connsiteY3" fmla="*/ 1021976 h 2353235"/>
              <a:gd name="connsiteX4" fmla="*/ 1667435 w 5163671"/>
              <a:gd name="connsiteY4" fmla="*/ 1143000 h 2353235"/>
              <a:gd name="connsiteX5" fmla="*/ 1721224 w 5163671"/>
              <a:gd name="connsiteY5" fmla="*/ 1250576 h 2353235"/>
              <a:gd name="connsiteX6" fmla="*/ 1748118 w 5163671"/>
              <a:gd name="connsiteY6" fmla="*/ 1358152 h 2353235"/>
              <a:gd name="connsiteX7" fmla="*/ 1775012 w 5163671"/>
              <a:gd name="connsiteY7" fmla="*/ 1586752 h 2353235"/>
              <a:gd name="connsiteX8" fmla="*/ 1788459 w 5163671"/>
              <a:gd name="connsiteY8" fmla="*/ 1627094 h 2353235"/>
              <a:gd name="connsiteX9" fmla="*/ 1801906 w 5163671"/>
              <a:gd name="connsiteY9" fmla="*/ 1721223 h 2353235"/>
              <a:gd name="connsiteX10" fmla="*/ 1815353 w 5163671"/>
              <a:gd name="connsiteY10" fmla="*/ 1949823 h 2353235"/>
              <a:gd name="connsiteX11" fmla="*/ 1828800 w 5163671"/>
              <a:gd name="connsiteY11" fmla="*/ 1990164 h 2353235"/>
              <a:gd name="connsiteX12" fmla="*/ 1882588 w 5163671"/>
              <a:gd name="connsiteY12" fmla="*/ 2030505 h 2353235"/>
              <a:gd name="connsiteX13" fmla="*/ 1963271 w 5163671"/>
              <a:gd name="connsiteY13" fmla="*/ 2084294 h 2353235"/>
              <a:gd name="connsiteX14" fmla="*/ 2003612 w 5163671"/>
              <a:gd name="connsiteY14" fmla="*/ 2111188 h 2353235"/>
              <a:gd name="connsiteX15" fmla="*/ 2057400 w 5163671"/>
              <a:gd name="connsiteY15" fmla="*/ 2124635 h 2353235"/>
              <a:gd name="connsiteX16" fmla="*/ 2245659 w 5163671"/>
              <a:gd name="connsiteY16" fmla="*/ 2164976 h 2353235"/>
              <a:gd name="connsiteX17" fmla="*/ 2326341 w 5163671"/>
              <a:gd name="connsiteY17" fmla="*/ 2191870 h 2353235"/>
              <a:gd name="connsiteX18" fmla="*/ 2407024 w 5163671"/>
              <a:gd name="connsiteY18" fmla="*/ 2232211 h 2353235"/>
              <a:gd name="connsiteX19" fmla="*/ 2460812 w 5163671"/>
              <a:gd name="connsiteY19" fmla="*/ 2259105 h 2353235"/>
              <a:gd name="connsiteX20" fmla="*/ 3254188 w 5163671"/>
              <a:gd name="connsiteY20" fmla="*/ 2299447 h 2353235"/>
              <a:gd name="connsiteX21" fmla="*/ 3523129 w 5163671"/>
              <a:gd name="connsiteY21" fmla="*/ 2326341 h 2353235"/>
              <a:gd name="connsiteX22" fmla="*/ 3576918 w 5163671"/>
              <a:gd name="connsiteY22" fmla="*/ 2339788 h 2353235"/>
              <a:gd name="connsiteX23" fmla="*/ 3644153 w 5163671"/>
              <a:gd name="connsiteY23" fmla="*/ 2353235 h 2353235"/>
              <a:gd name="connsiteX24" fmla="*/ 3818965 w 5163671"/>
              <a:gd name="connsiteY24" fmla="*/ 2326341 h 2353235"/>
              <a:gd name="connsiteX25" fmla="*/ 3859306 w 5163671"/>
              <a:gd name="connsiteY25" fmla="*/ 2259105 h 2353235"/>
              <a:gd name="connsiteX26" fmla="*/ 3980329 w 5163671"/>
              <a:gd name="connsiteY26" fmla="*/ 2138082 h 2353235"/>
              <a:gd name="connsiteX27" fmla="*/ 4182035 w 5163671"/>
              <a:gd name="connsiteY27" fmla="*/ 2017058 h 2353235"/>
              <a:gd name="connsiteX28" fmla="*/ 4289612 w 5163671"/>
              <a:gd name="connsiteY28" fmla="*/ 1909482 h 2353235"/>
              <a:gd name="connsiteX29" fmla="*/ 4410635 w 5163671"/>
              <a:gd name="connsiteY29" fmla="*/ 1815352 h 2353235"/>
              <a:gd name="connsiteX30" fmla="*/ 4504765 w 5163671"/>
              <a:gd name="connsiteY30" fmla="*/ 1667435 h 2353235"/>
              <a:gd name="connsiteX31" fmla="*/ 4572000 w 5163671"/>
              <a:gd name="connsiteY31" fmla="*/ 1586752 h 2353235"/>
              <a:gd name="connsiteX32" fmla="*/ 4639235 w 5163671"/>
              <a:gd name="connsiteY32" fmla="*/ 1438835 h 2353235"/>
              <a:gd name="connsiteX33" fmla="*/ 4733365 w 5163671"/>
              <a:gd name="connsiteY33" fmla="*/ 1304364 h 2353235"/>
              <a:gd name="connsiteX34" fmla="*/ 4854388 w 5163671"/>
              <a:gd name="connsiteY34" fmla="*/ 1089211 h 2353235"/>
              <a:gd name="connsiteX35" fmla="*/ 4881282 w 5163671"/>
              <a:gd name="connsiteY35" fmla="*/ 995082 h 2353235"/>
              <a:gd name="connsiteX36" fmla="*/ 4961965 w 5163671"/>
              <a:gd name="connsiteY36" fmla="*/ 591670 h 2353235"/>
              <a:gd name="connsiteX37" fmla="*/ 4988859 w 5163671"/>
              <a:gd name="connsiteY37" fmla="*/ 524435 h 2353235"/>
              <a:gd name="connsiteX38" fmla="*/ 5002306 w 5163671"/>
              <a:gd name="connsiteY38" fmla="*/ 67235 h 2353235"/>
              <a:gd name="connsiteX39" fmla="*/ 5042647 w 5163671"/>
              <a:gd name="connsiteY39" fmla="*/ 53788 h 2353235"/>
              <a:gd name="connsiteX40" fmla="*/ 5163671 w 5163671"/>
              <a:gd name="connsiteY40" fmla="*/ 53788 h 2353235"/>
              <a:gd name="connsiteX0" fmla="*/ 0 w 5163671"/>
              <a:gd name="connsiteY0" fmla="*/ 0 h 2353235"/>
              <a:gd name="connsiteX1" fmla="*/ 1586753 w 5163671"/>
              <a:gd name="connsiteY1" fmla="*/ 89647 h 2353235"/>
              <a:gd name="connsiteX2" fmla="*/ 1613647 w 5163671"/>
              <a:gd name="connsiteY2" fmla="*/ 806823 h 2353235"/>
              <a:gd name="connsiteX3" fmla="*/ 1640541 w 5163671"/>
              <a:gd name="connsiteY3" fmla="*/ 1021976 h 2353235"/>
              <a:gd name="connsiteX4" fmla="*/ 1667435 w 5163671"/>
              <a:gd name="connsiteY4" fmla="*/ 1143000 h 2353235"/>
              <a:gd name="connsiteX5" fmla="*/ 1721224 w 5163671"/>
              <a:gd name="connsiteY5" fmla="*/ 1250576 h 2353235"/>
              <a:gd name="connsiteX6" fmla="*/ 1748118 w 5163671"/>
              <a:gd name="connsiteY6" fmla="*/ 1358152 h 2353235"/>
              <a:gd name="connsiteX7" fmla="*/ 1775012 w 5163671"/>
              <a:gd name="connsiteY7" fmla="*/ 1586752 h 2353235"/>
              <a:gd name="connsiteX8" fmla="*/ 1788459 w 5163671"/>
              <a:gd name="connsiteY8" fmla="*/ 1627094 h 2353235"/>
              <a:gd name="connsiteX9" fmla="*/ 1801906 w 5163671"/>
              <a:gd name="connsiteY9" fmla="*/ 1721223 h 2353235"/>
              <a:gd name="connsiteX10" fmla="*/ 1815353 w 5163671"/>
              <a:gd name="connsiteY10" fmla="*/ 1949823 h 2353235"/>
              <a:gd name="connsiteX11" fmla="*/ 1828800 w 5163671"/>
              <a:gd name="connsiteY11" fmla="*/ 1990164 h 2353235"/>
              <a:gd name="connsiteX12" fmla="*/ 1882588 w 5163671"/>
              <a:gd name="connsiteY12" fmla="*/ 2030505 h 2353235"/>
              <a:gd name="connsiteX13" fmla="*/ 1963271 w 5163671"/>
              <a:gd name="connsiteY13" fmla="*/ 2084294 h 2353235"/>
              <a:gd name="connsiteX14" fmla="*/ 2003612 w 5163671"/>
              <a:gd name="connsiteY14" fmla="*/ 2111188 h 2353235"/>
              <a:gd name="connsiteX15" fmla="*/ 2057400 w 5163671"/>
              <a:gd name="connsiteY15" fmla="*/ 2124635 h 2353235"/>
              <a:gd name="connsiteX16" fmla="*/ 2245659 w 5163671"/>
              <a:gd name="connsiteY16" fmla="*/ 2164976 h 2353235"/>
              <a:gd name="connsiteX17" fmla="*/ 2326341 w 5163671"/>
              <a:gd name="connsiteY17" fmla="*/ 2191870 h 2353235"/>
              <a:gd name="connsiteX18" fmla="*/ 2407024 w 5163671"/>
              <a:gd name="connsiteY18" fmla="*/ 2232211 h 2353235"/>
              <a:gd name="connsiteX19" fmla="*/ 2460812 w 5163671"/>
              <a:gd name="connsiteY19" fmla="*/ 2259105 h 2353235"/>
              <a:gd name="connsiteX20" fmla="*/ 3254188 w 5163671"/>
              <a:gd name="connsiteY20" fmla="*/ 2299447 h 2353235"/>
              <a:gd name="connsiteX21" fmla="*/ 3523129 w 5163671"/>
              <a:gd name="connsiteY21" fmla="*/ 2326341 h 2353235"/>
              <a:gd name="connsiteX22" fmla="*/ 3576918 w 5163671"/>
              <a:gd name="connsiteY22" fmla="*/ 2339788 h 2353235"/>
              <a:gd name="connsiteX23" fmla="*/ 3644153 w 5163671"/>
              <a:gd name="connsiteY23" fmla="*/ 2353235 h 2353235"/>
              <a:gd name="connsiteX24" fmla="*/ 3818965 w 5163671"/>
              <a:gd name="connsiteY24" fmla="*/ 2326341 h 2353235"/>
              <a:gd name="connsiteX25" fmla="*/ 3859306 w 5163671"/>
              <a:gd name="connsiteY25" fmla="*/ 2259105 h 2353235"/>
              <a:gd name="connsiteX26" fmla="*/ 3980329 w 5163671"/>
              <a:gd name="connsiteY26" fmla="*/ 2138082 h 2353235"/>
              <a:gd name="connsiteX27" fmla="*/ 4182035 w 5163671"/>
              <a:gd name="connsiteY27" fmla="*/ 2017058 h 2353235"/>
              <a:gd name="connsiteX28" fmla="*/ 4289612 w 5163671"/>
              <a:gd name="connsiteY28" fmla="*/ 1909482 h 2353235"/>
              <a:gd name="connsiteX29" fmla="*/ 4410635 w 5163671"/>
              <a:gd name="connsiteY29" fmla="*/ 1815352 h 2353235"/>
              <a:gd name="connsiteX30" fmla="*/ 4504765 w 5163671"/>
              <a:gd name="connsiteY30" fmla="*/ 1667435 h 2353235"/>
              <a:gd name="connsiteX31" fmla="*/ 4572000 w 5163671"/>
              <a:gd name="connsiteY31" fmla="*/ 1586752 h 2353235"/>
              <a:gd name="connsiteX32" fmla="*/ 4639235 w 5163671"/>
              <a:gd name="connsiteY32" fmla="*/ 1438835 h 2353235"/>
              <a:gd name="connsiteX33" fmla="*/ 4733365 w 5163671"/>
              <a:gd name="connsiteY33" fmla="*/ 1304364 h 2353235"/>
              <a:gd name="connsiteX34" fmla="*/ 4854388 w 5163671"/>
              <a:gd name="connsiteY34" fmla="*/ 1089211 h 2353235"/>
              <a:gd name="connsiteX35" fmla="*/ 4881282 w 5163671"/>
              <a:gd name="connsiteY35" fmla="*/ 995082 h 2353235"/>
              <a:gd name="connsiteX36" fmla="*/ 4961965 w 5163671"/>
              <a:gd name="connsiteY36" fmla="*/ 591670 h 2353235"/>
              <a:gd name="connsiteX37" fmla="*/ 4988859 w 5163671"/>
              <a:gd name="connsiteY37" fmla="*/ 524435 h 2353235"/>
              <a:gd name="connsiteX38" fmla="*/ 5002306 w 5163671"/>
              <a:gd name="connsiteY38" fmla="*/ 67235 h 2353235"/>
              <a:gd name="connsiteX39" fmla="*/ 5042647 w 5163671"/>
              <a:gd name="connsiteY39" fmla="*/ 53788 h 2353235"/>
              <a:gd name="connsiteX40" fmla="*/ 5163671 w 5163671"/>
              <a:gd name="connsiteY40" fmla="*/ 53788 h 2353235"/>
              <a:gd name="connsiteX0" fmla="*/ 0 w 5163671"/>
              <a:gd name="connsiteY0" fmla="*/ 0 h 2353235"/>
              <a:gd name="connsiteX1" fmla="*/ 1586753 w 5163671"/>
              <a:gd name="connsiteY1" fmla="*/ 89647 h 2353235"/>
              <a:gd name="connsiteX2" fmla="*/ 1613647 w 5163671"/>
              <a:gd name="connsiteY2" fmla="*/ 806823 h 2353235"/>
              <a:gd name="connsiteX3" fmla="*/ 1640541 w 5163671"/>
              <a:gd name="connsiteY3" fmla="*/ 1021976 h 2353235"/>
              <a:gd name="connsiteX4" fmla="*/ 1667435 w 5163671"/>
              <a:gd name="connsiteY4" fmla="*/ 1143000 h 2353235"/>
              <a:gd name="connsiteX5" fmla="*/ 1721224 w 5163671"/>
              <a:gd name="connsiteY5" fmla="*/ 1250576 h 2353235"/>
              <a:gd name="connsiteX6" fmla="*/ 1748118 w 5163671"/>
              <a:gd name="connsiteY6" fmla="*/ 1358152 h 2353235"/>
              <a:gd name="connsiteX7" fmla="*/ 1775012 w 5163671"/>
              <a:gd name="connsiteY7" fmla="*/ 1586752 h 2353235"/>
              <a:gd name="connsiteX8" fmla="*/ 1788459 w 5163671"/>
              <a:gd name="connsiteY8" fmla="*/ 1627094 h 2353235"/>
              <a:gd name="connsiteX9" fmla="*/ 1801906 w 5163671"/>
              <a:gd name="connsiteY9" fmla="*/ 1721223 h 2353235"/>
              <a:gd name="connsiteX10" fmla="*/ 1815353 w 5163671"/>
              <a:gd name="connsiteY10" fmla="*/ 1949823 h 2353235"/>
              <a:gd name="connsiteX11" fmla="*/ 1828800 w 5163671"/>
              <a:gd name="connsiteY11" fmla="*/ 1990164 h 2353235"/>
              <a:gd name="connsiteX12" fmla="*/ 1882588 w 5163671"/>
              <a:gd name="connsiteY12" fmla="*/ 2030505 h 2353235"/>
              <a:gd name="connsiteX13" fmla="*/ 1963271 w 5163671"/>
              <a:gd name="connsiteY13" fmla="*/ 2084294 h 2353235"/>
              <a:gd name="connsiteX14" fmla="*/ 2003612 w 5163671"/>
              <a:gd name="connsiteY14" fmla="*/ 2111188 h 2353235"/>
              <a:gd name="connsiteX15" fmla="*/ 2057400 w 5163671"/>
              <a:gd name="connsiteY15" fmla="*/ 2124635 h 2353235"/>
              <a:gd name="connsiteX16" fmla="*/ 2245659 w 5163671"/>
              <a:gd name="connsiteY16" fmla="*/ 2164976 h 2353235"/>
              <a:gd name="connsiteX17" fmla="*/ 2326341 w 5163671"/>
              <a:gd name="connsiteY17" fmla="*/ 2191870 h 2353235"/>
              <a:gd name="connsiteX18" fmla="*/ 2407024 w 5163671"/>
              <a:gd name="connsiteY18" fmla="*/ 2232211 h 2353235"/>
              <a:gd name="connsiteX19" fmla="*/ 2460812 w 5163671"/>
              <a:gd name="connsiteY19" fmla="*/ 2259105 h 2353235"/>
              <a:gd name="connsiteX20" fmla="*/ 3254188 w 5163671"/>
              <a:gd name="connsiteY20" fmla="*/ 2299447 h 2353235"/>
              <a:gd name="connsiteX21" fmla="*/ 3523129 w 5163671"/>
              <a:gd name="connsiteY21" fmla="*/ 2326341 h 2353235"/>
              <a:gd name="connsiteX22" fmla="*/ 3576918 w 5163671"/>
              <a:gd name="connsiteY22" fmla="*/ 2339788 h 2353235"/>
              <a:gd name="connsiteX23" fmla="*/ 3644153 w 5163671"/>
              <a:gd name="connsiteY23" fmla="*/ 2353235 h 2353235"/>
              <a:gd name="connsiteX24" fmla="*/ 3818965 w 5163671"/>
              <a:gd name="connsiteY24" fmla="*/ 2326341 h 2353235"/>
              <a:gd name="connsiteX25" fmla="*/ 3859306 w 5163671"/>
              <a:gd name="connsiteY25" fmla="*/ 2259105 h 2353235"/>
              <a:gd name="connsiteX26" fmla="*/ 3980329 w 5163671"/>
              <a:gd name="connsiteY26" fmla="*/ 2138082 h 2353235"/>
              <a:gd name="connsiteX27" fmla="*/ 4182035 w 5163671"/>
              <a:gd name="connsiteY27" fmla="*/ 2017058 h 2353235"/>
              <a:gd name="connsiteX28" fmla="*/ 4289612 w 5163671"/>
              <a:gd name="connsiteY28" fmla="*/ 1909482 h 2353235"/>
              <a:gd name="connsiteX29" fmla="*/ 4410635 w 5163671"/>
              <a:gd name="connsiteY29" fmla="*/ 1815352 h 2353235"/>
              <a:gd name="connsiteX30" fmla="*/ 4504765 w 5163671"/>
              <a:gd name="connsiteY30" fmla="*/ 1667435 h 2353235"/>
              <a:gd name="connsiteX31" fmla="*/ 4572000 w 5163671"/>
              <a:gd name="connsiteY31" fmla="*/ 1586752 h 2353235"/>
              <a:gd name="connsiteX32" fmla="*/ 4639235 w 5163671"/>
              <a:gd name="connsiteY32" fmla="*/ 1438835 h 2353235"/>
              <a:gd name="connsiteX33" fmla="*/ 4733365 w 5163671"/>
              <a:gd name="connsiteY33" fmla="*/ 1304364 h 2353235"/>
              <a:gd name="connsiteX34" fmla="*/ 4854388 w 5163671"/>
              <a:gd name="connsiteY34" fmla="*/ 1089211 h 2353235"/>
              <a:gd name="connsiteX35" fmla="*/ 4881282 w 5163671"/>
              <a:gd name="connsiteY35" fmla="*/ 995082 h 2353235"/>
              <a:gd name="connsiteX36" fmla="*/ 4961965 w 5163671"/>
              <a:gd name="connsiteY36" fmla="*/ 591670 h 2353235"/>
              <a:gd name="connsiteX37" fmla="*/ 4988859 w 5163671"/>
              <a:gd name="connsiteY37" fmla="*/ 524435 h 2353235"/>
              <a:gd name="connsiteX38" fmla="*/ 5002306 w 5163671"/>
              <a:gd name="connsiteY38" fmla="*/ 67235 h 2353235"/>
              <a:gd name="connsiteX39" fmla="*/ 5042647 w 5163671"/>
              <a:gd name="connsiteY39" fmla="*/ 53788 h 2353235"/>
              <a:gd name="connsiteX40" fmla="*/ 5163671 w 5163671"/>
              <a:gd name="connsiteY40" fmla="*/ 53788 h 2353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163671" h="2353235">
                <a:moveTo>
                  <a:pt x="0" y="0"/>
                </a:moveTo>
                <a:lnTo>
                  <a:pt x="1586753" y="89647"/>
                </a:lnTo>
                <a:cubicBezTo>
                  <a:pt x="1589643" y="126496"/>
                  <a:pt x="1604682" y="770964"/>
                  <a:pt x="1613647" y="806823"/>
                </a:cubicBezTo>
                <a:cubicBezTo>
                  <a:pt x="1619425" y="858829"/>
                  <a:pt x="1630075" y="966157"/>
                  <a:pt x="1640541" y="1021976"/>
                </a:cubicBezTo>
                <a:cubicBezTo>
                  <a:pt x="1648157" y="1062594"/>
                  <a:pt x="1653681" y="1104031"/>
                  <a:pt x="1667435" y="1143000"/>
                </a:cubicBezTo>
                <a:cubicBezTo>
                  <a:pt x="1680778" y="1180806"/>
                  <a:pt x="1708546" y="1212542"/>
                  <a:pt x="1721224" y="1250576"/>
                </a:cubicBezTo>
                <a:cubicBezTo>
                  <a:pt x="1741899" y="1312600"/>
                  <a:pt x="1731891" y="1277018"/>
                  <a:pt x="1748118" y="1358152"/>
                </a:cubicBezTo>
                <a:cubicBezTo>
                  <a:pt x="1754988" y="1433724"/>
                  <a:pt x="1758407" y="1512029"/>
                  <a:pt x="1775012" y="1586752"/>
                </a:cubicBezTo>
                <a:cubicBezTo>
                  <a:pt x="1778087" y="1600589"/>
                  <a:pt x="1783977" y="1613647"/>
                  <a:pt x="1788459" y="1627094"/>
                </a:cubicBezTo>
                <a:cubicBezTo>
                  <a:pt x="1792941" y="1658470"/>
                  <a:pt x="1799274" y="1689638"/>
                  <a:pt x="1801906" y="1721223"/>
                </a:cubicBezTo>
                <a:cubicBezTo>
                  <a:pt x="1808245" y="1797291"/>
                  <a:pt x="1807758" y="1873870"/>
                  <a:pt x="1815353" y="1949823"/>
                </a:cubicBezTo>
                <a:cubicBezTo>
                  <a:pt x="1816763" y="1963927"/>
                  <a:pt x="1819726" y="1979275"/>
                  <a:pt x="1828800" y="1990164"/>
                </a:cubicBezTo>
                <a:cubicBezTo>
                  <a:pt x="1843148" y="2007381"/>
                  <a:pt x="1865371" y="2016157"/>
                  <a:pt x="1882588" y="2030505"/>
                </a:cubicBezTo>
                <a:cubicBezTo>
                  <a:pt x="1961026" y="2095871"/>
                  <a:pt x="1839055" y="2013314"/>
                  <a:pt x="1963271" y="2084294"/>
                </a:cubicBezTo>
                <a:cubicBezTo>
                  <a:pt x="1977303" y="2092312"/>
                  <a:pt x="1988757" y="2104822"/>
                  <a:pt x="2003612" y="2111188"/>
                </a:cubicBezTo>
                <a:cubicBezTo>
                  <a:pt x="2020599" y="2118468"/>
                  <a:pt x="2039570" y="2119772"/>
                  <a:pt x="2057400" y="2124635"/>
                </a:cubicBezTo>
                <a:cubicBezTo>
                  <a:pt x="2194465" y="2162016"/>
                  <a:pt x="2107122" y="2145185"/>
                  <a:pt x="2245659" y="2164976"/>
                </a:cubicBezTo>
                <a:cubicBezTo>
                  <a:pt x="2272553" y="2173941"/>
                  <a:pt x="2302753" y="2176145"/>
                  <a:pt x="2326341" y="2191870"/>
                </a:cubicBezTo>
                <a:cubicBezTo>
                  <a:pt x="2403867" y="2243554"/>
                  <a:pt x="2329080" y="2198807"/>
                  <a:pt x="2407024" y="2232211"/>
                </a:cubicBezTo>
                <a:cubicBezTo>
                  <a:pt x="2425449" y="2240107"/>
                  <a:pt x="2440871" y="2257060"/>
                  <a:pt x="2460812" y="2259105"/>
                </a:cubicBezTo>
                <a:cubicBezTo>
                  <a:pt x="2607753" y="2274176"/>
                  <a:pt x="3069911" y="2291769"/>
                  <a:pt x="3254188" y="2299447"/>
                </a:cubicBezTo>
                <a:cubicBezTo>
                  <a:pt x="3418525" y="2332314"/>
                  <a:pt x="3207150" y="2293080"/>
                  <a:pt x="3523129" y="2326341"/>
                </a:cubicBezTo>
                <a:cubicBezTo>
                  <a:pt x="3541509" y="2328276"/>
                  <a:pt x="3558877" y="2335779"/>
                  <a:pt x="3576918" y="2339788"/>
                </a:cubicBezTo>
                <a:cubicBezTo>
                  <a:pt x="3599229" y="2344746"/>
                  <a:pt x="3621741" y="2348753"/>
                  <a:pt x="3644153" y="2353235"/>
                </a:cubicBezTo>
                <a:cubicBezTo>
                  <a:pt x="3702424" y="2344270"/>
                  <a:pt x="3764952" y="2349972"/>
                  <a:pt x="3818965" y="2326341"/>
                </a:cubicBezTo>
                <a:cubicBezTo>
                  <a:pt x="3842910" y="2315865"/>
                  <a:pt x="3842297" y="2278949"/>
                  <a:pt x="3859306" y="2259105"/>
                </a:cubicBezTo>
                <a:cubicBezTo>
                  <a:pt x="3896434" y="2215789"/>
                  <a:pt x="3931408" y="2167434"/>
                  <a:pt x="3980329" y="2138082"/>
                </a:cubicBezTo>
                <a:cubicBezTo>
                  <a:pt x="4047564" y="2097741"/>
                  <a:pt x="4118980" y="2063664"/>
                  <a:pt x="4182035" y="2017058"/>
                </a:cubicBezTo>
                <a:cubicBezTo>
                  <a:pt x="4222816" y="1986915"/>
                  <a:pt x="4247417" y="1937612"/>
                  <a:pt x="4289612" y="1909482"/>
                </a:cubicBezTo>
                <a:cubicBezTo>
                  <a:pt x="4350319" y="1869011"/>
                  <a:pt x="4368501" y="1864508"/>
                  <a:pt x="4410635" y="1815352"/>
                </a:cubicBezTo>
                <a:cubicBezTo>
                  <a:pt x="4479730" y="1734741"/>
                  <a:pt x="4428457" y="1777658"/>
                  <a:pt x="4504765" y="1667435"/>
                </a:cubicBezTo>
                <a:cubicBezTo>
                  <a:pt x="4524692" y="1638651"/>
                  <a:pt x="4554250" y="1616927"/>
                  <a:pt x="4572000" y="1586752"/>
                </a:cubicBezTo>
                <a:cubicBezTo>
                  <a:pt x="4599460" y="1540069"/>
                  <a:pt x="4613894" y="1486701"/>
                  <a:pt x="4639235" y="1438835"/>
                </a:cubicBezTo>
                <a:cubicBezTo>
                  <a:pt x="4676156" y="1369095"/>
                  <a:pt x="4693945" y="1363493"/>
                  <a:pt x="4733365" y="1304364"/>
                </a:cubicBezTo>
                <a:cubicBezTo>
                  <a:pt x="4765067" y="1256811"/>
                  <a:pt x="4841848" y="1114290"/>
                  <a:pt x="4854388" y="1089211"/>
                </a:cubicBezTo>
                <a:cubicBezTo>
                  <a:pt x="4862795" y="1072398"/>
                  <a:pt x="4878589" y="1009085"/>
                  <a:pt x="4881282" y="995082"/>
                </a:cubicBezTo>
                <a:cubicBezTo>
                  <a:pt x="4897571" y="910380"/>
                  <a:pt x="4927030" y="705209"/>
                  <a:pt x="4961965" y="591670"/>
                </a:cubicBezTo>
                <a:cubicBezTo>
                  <a:pt x="4969064" y="568599"/>
                  <a:pt x="4979894" y="546847"/>
                  <a:pt x="4988859" y="524435"/>
                </a:cubicBezTo>
                <a:cubicBezTo>
                  <a:pt x="4993341" y="372035"/>
                  <a:pt x="4984994" y="218715"/>
                  <a:pt x="5002306" y="67235"/>
                </a:cubicBezTo>
                <a:cubicBezTo>
                  <a:pt x="5003915" y="53152"/>
                  <a:pt x="5028522" y="54965"/>
                  <a:pt x="5042647" y="53788"/>
                </a:cubicBezTo>
                <a:cubicBezTo>
                  <a:pt x="5082849" y="50438"/>
                  <a:pt x="5123330" y="53788"/>
                  <a:pt x="5163671" y="53788"/>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nvGrpSpPr>
          <p:cNvPr id="10" name="Group 364"/>
          <p:cNvGrpSpPr>
            <a:grpSpLocks/>
          </p:cNvGrpSpPr>
          <p:nvPr/>
        </p:nvGrpSpPr>
        <p:grpSpPr bwMode="auto">
          <a:xfrm>
            <a:off x="3349450" y="3670300"/>
            <a:ext cx="238125" cy="438150"/>
            <a:chOff x="3120" y="2152"/>
            <a:chExt cx="273" cy="668"/>
          </a:xfrm>
        </p:grpSpPr>
        <p:sp>
          <p:nvSpPr>
            <p:cNvPr id="11"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2"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3"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14"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15"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16"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17" name="Group 364"/>
          <p:cNvGrpSpPr>
            <a:grpSpLocks/>
          </p:cNvGrpSpPr>
          <p:nvPr/>
        </p:nvGrpSpPr>
        <p:grpSpPr bwMode="auto">
          <a:xfrm>
            <a:off x="3693938" y="3857625"/>
            <a:ext cx="238125" cy="438150"/>
            <a:chOff x="3120" y="2152"/>
            <a:chExt cx="273" cy="668"/>
          </a:xfrm>
        </p:grpSpPr>
        <p:sp>
          <p:nvSpPr>
            <p:cNvPr id="18"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9"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21"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22"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23"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24" name="Group 364"/>
          <p:cNvGrpSpPr>
            <a:grpSpLocks/>
          </p:cNvGrpSpPr>
          <p:nvPr/>
        </p:nvGrpSpPr>
        <p:grpSpPr bwMode="auto">
          <a:xfrm>
            <a:off x="3505025" y="3989388"/>
            <a:ext cx="238125" cy="438150"/>
            <a:chOff x="3120" y="2152"/>
            <a:chExt cx="273" cy="668"/>
          </a:xfrm>
        </p:grpSpPr>
        <p:sp>
          <p:nvSpPr>
            <p:cNvPr id="25"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27"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8"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29"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30"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31"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32" name="Group 364"/>
          <p:cNvGrpSpPr>
            <a:grpSpLocks/>
          </p:cNvGrpSpPr>
          <p:nvPr/>
        </p:nvGrpSpPr>
        <p:grpSpPr bwMode="auto">
          <a:xfrm>
            <a:off x="2989088" y="4037013"/>
            <a:ext cx="238125" cy="438150"/>
            <a:chOff x="3120" y="2152"/>
            <a:chExt cx="273" cy="668"/>
          </a:xfrm>
        </p:grpSpPr>
        <p:sp>
          <p:nvSpPr>
            <p:cNvPr id="33"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34"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5"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36"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37"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38"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39" name="Group 364"/>
          <p:cNvGrpSpPr>
            <a:grpSpLocks/>
          </p:cNvGrpSpPr>
          <p:nvPr/>
        </p:nvGrpSpPr>
        <p:grpSpPr bwMode="auto">
          <a:xfrm>
            <a:off x="2687463" y="4083050"/>
            <a:ext cx="238125" cy="438150"/>
            <a:chOff x="3120" y="2152"/>
            <a:chExt cx="273" cy="668"/>
          </a:xfrm>
        </p:grpSpPr>
        <p:sp>
          <p:nvSpPr>
            <p:cNvPr id="40"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41"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42"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43"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44"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45"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46" name="Group 364"/>
          <p:cNvGrpSpPr>
            <a:grpSpLocks/>
          </p:cNvGrpSpPr>
          <p:nvPr/>
        </p:nvGrpSpPr>
        <p:grpSpPr bwMode="auto">
          <a:xfrm>
            <a:off x="3160538" y="3797300"/>
            <a:ext cx="236537" cy="439738"/>
            <a:chOff x="3120" y="2152"/>
            <a:chExt cx="273" cy="668"/>
          </a:xfrm>
        </p:grpSpPr>
        <p:sp>
          <p:nvSpPr>
            <p:cNvPr id="47"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48"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49"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50"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51"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52"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53" name="Group 364"/>
          <p:cNvGrpSpPr>
            <a:grpSpLocks/>
          </p:cNvGrpSpPr>
          <p:nvPr/>
        </p:nvGrpSpPr>
        <p:grpSpPr bwMode="auto">
          <a:xfrm>
            <a:off x="3495500" y="3790950"/>
            <a:ext cx="238125" cy="439738"/>
            <a:chOff x="3120" y="2152"/>
            <a:chExt cx="273" cy="668"/>
          </a:xfrm>
        </p:grpSpPr>
        <p:sp>
          <p:nvSpPr>
            <p:cNvPr id="54"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55"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6"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57"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58"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59"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60" name="Group 364"/>
          <p:cNvGrpSpPr>
            <a:grpSpLocks/>
          </p:cNvGrpSpPr>
          <p:nvPr/>
        </p:nvGrpSpPr>
        <p:grpSpPr bwMode="auto">
          <a:xfrm>
            <a:off x="3793950" y="3943350"/>
            <a:ext cx="238125" cy="439738"/>
            <a:chOff x="3120" y="2152"/>
            <a:chExt cx="273" cy="668"/>
          </a:xfrm>
        </p:grpSpPr>
        <p:sp>
          <p:nvSpPr>
            <p:cNvPr id="61"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2"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63"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64"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65"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66"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67" name="Group 364"/>
          <p:cNvGrpSpPr>
            <a:grpSpLocks/>
          </p:cNvGrpSpPr>
          <p:nvPr/>
        </p:nvGrpSpPr>
        <p:grpSpPr bwMode="auto">
          <a:xfrm rot="-5400000">
            <a:off x="956294" y="3755232"/>
            <a:ext cx="238125" cy="439737"/>
            <a:chOff x="3120" y="2152"/>
            <a:chExt cx="273" cy="668"/>
          </a:xfrm>
        </p:grpSpPr>
        <p:sp>
          <p:nvSpPr>
            <p:cNvPr id="68"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9"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0"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71"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72"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73"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74" name="Group 364"/>
          <p:cNvGrpSpPr>
            <a:grpSpLocks/>
          </p:cNvGrpSpPr>
          <p:nvPr/>
        </p:nvGrpSpPr>
        <p:grpSpPr bwMode="auto">
          <a:xfrm rot="-5400000">
            <a:off x="674513" y="3925888"/>
            <a:ext cx="236537" cy="439737"/>
            <a:chOff x="3120" y="2152"/>
            <a:chExt cx="273" cy="668"/>
          </a:xfrm>
        </p:grpSpPr>
        <p:sp>
          <p:nvSpPr>
            <p:cNvPr id="75"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76"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7"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78"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79"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80"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81" name="Group 364"/>
          <p:cNvGrpSpPr>
            <a:grpSpLocks/>
          </p:cNvGrpSpPr>
          <p:nvPr/>
        </p:nvGrpSpPr>
        <p:grpSpPr bwMode="auto">
          <a:xfrm rot="-5400000">
            <a:off x="1210294" y="3947319"/>
            <a:ext cx="238125" cy="439737"/>
            <a:chOff x="3120" y="2152"/>
            <a:chExt cx="273" cy="668"/>
          </a:xfrm>
        </p:grpSpPr>
        <p:sp>
          <p:nvSpPr>
            <p:cNvPr id="82"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83"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84"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85"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86"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87"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grpSp>
        <p:nvGrpSpPr>
          <p:cNvPr id="88" name="Group 364"/>
          <p:cNvGrpSpPr>
            <a:grpSpLocks/>
          </p:cNvGrpSpPr>
          <p:nvPr/>
        </p:nvGrpSpPr>
        <p:grpSpPr bwMode="auto">
          <a:xfrm rot="-5400000">
            <a:off x="1696862" y="3981451"/>
            <a:ext cx="238125" cy="438150"/>
            <a:chOff x="3120" y="2152"/>
            <a:chExt cx="273" cy="668"/>
          </a:xfrm>
        </p:grpSpPr>
        <p:sp>
          <p:nvSpPr>
            <p:cNvPr id="89" name="Oval 365"/>
            <p:cNvSpPr>
              <a:spLocks noChangeArrowheads="1"/>
            </p:cNvSpPr>
            <p:nvPr/>
          </p:nvSpPr>
          <p:spPr bwMode="auto">
            <a:xfrm>
              <a:off x="3192" y="2152"/>
              <a:ext cx="128" cy="200"/>
            </a:xfrm>
            <a:prstGeom prst="ellipse">
              <a:avLst/>
            </a:prstGeom>
            <a:solidFill>
              <a:schemeClr val="tx1"/>
            </a:solidFill>
            <a:ln w="9525">
              <a:solidFill>
                <a:schemeClr val="tx1"/>
              </a:solidFill>
              <a:round/>
              <a:headEnd/>
              <a:tailEnd/>
            </a:ln>
          </p:spPr>
          <p:txBody>
            <a:bodyPr wrap="none" anchor="ctr"/>
            <a:lstStyle/>
            <a:p>
              <a:endParaRPr lang="en-US"/>
            </a:p>
          </p:txBody>
        </p:sp>
        <p:sp>
          <p:nvSpPr>
            <p:cNvPr id="90" name="Rectangle 366"/>
            <p:cNvSpPr>
              <a:spLocks noChangeArrowheads="1"/>
            </p:cNvSpPr>
            <p:nvPr/>
          </p:nvSpPr>
          <p:spPr bwMode="auto">
            <a:xfrm>
              <a:off x="3192" y="2352"/>
              <a:ext cx="128" cy="24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91" name="Line 367"/>
            <p:cNvSpPr>
              <a:spLocks noChangeShapeType="1"/>
            </p:cNvSpPr>
            <p:nvPr/>
          </p:nvSpPr>
          <p:spPr bwMode="auto">
            <a:xfrm flipH="1">
              <a:off x="3120" y="2354"/>
              <a:ext cx="80" cy="224"/>
            </a:xfrm>
            <a:prstGeom prst="line">
              <a:avLst/>
            </a:prstGeom>
            <a:noFill/>
            <a:ln w="38100">
              <a:solidFill>
                <a:schemeClr val="tx1"/>
              </a:solidFill>
              <a:round/>
              <a:headEnd/>
              <a:tailEnd/>
            </a:ln>
          </p:spPr>
          <p:txBody>
            <a:bodyPr/>
            <a:lstStyle/>
            <a:p>
              <a:endParaRPr lang="en-US"/>
            </a:p>
          </p:txBody>
        </p:sp>
        <p:sp>
          <p:nvSpPr>
            <p:cNvPr id="92" name="Line 368"/>
            <p:cNvSpPr>
              <a:spLocks noChangeShapeType="1"/>
            </p:cNvSpPr>
            <p:nvPr/>
          </p:nvSpPr>
          <p:spPr bwMode="auto">
            <a:xfrm>
              <a:off x="3313" y="2354"/>
              <a:ext cx="80" cy="224"/>
            </a:xfrm>
            <a:prstGeom prst="line">
              <a:avLst/>
            </a:prstGeom>
            <a:noFill/>
            <a:ln w="38100">
              <a:solidFill>
                <a:schemeClr val="tx1"/>
              </a:solidFill>
              <a:round/>
              <a:headEnd/>
              <a:tailEnd/>
            </a:ln>
          </p:spPr>
          <p:txBody>
            <a:bodyPr/>
            <a:lstStyle/>
            <a:p>
              <a:endParaRPr lang="en-US"/>
            </a:p>
          </p:txBody>
        </p:sp>
        <p:sp>
          <p:nvSpPr>
            <p:cNvPr id="93" name="Line 369"/>
            <p:cNvSpPr>
              <a:spLocks noChangeShapeType="1"/>
            </p:cNvSpPr>
            <p:nvPr/>
          </p:nvSpPr>
          <p:spPr bwMode="auto">
            <a:xfrm flipH="1">
              <a:off x="3166" y="2597"/>
              <a:ext cx="42" cy="223"/>
            </a:xfrm>
            <a:prstGeom prst="line">
              <a:avLst/>
            </a:prstGeom>
            <a:noFill/>
            <a:ln w="57150">
              <a:solidFill>
                <a:schemeClr val="tx1"/>
              </a:solidFill>
              <a:round/>
              <a:headEnd/>
              <a:tailEnd/>
            </a:ln>
          </p:spPr>
          <p:txBody>
            <a:bodyPr/>
            <a:lstStyle/>
            <a:p>
              <a:endParaRPr lang="en-US"/>
            </a:p>
          </p:txBody>
        </p:sp>
        <p:sp>
          <p:nvSpPr>
            <p:cNvPr id="94" name="Line 370"/>
            <p:cNvSpPr>
              <a:spLocks noChangeShapeType="1"/>
            </p:cNvSpPr>
            <p:nvPr/>
          </p:nvSpPr>
          <p:spPr bwMode="auto">
            <a:xfrm>
              <a:off x="3303" y="2595"/>
              <a:ext cx="42" cy="223"/>
            </a:xfrm>
            <a:prstGeom prst="line">
              <a:avLst/>
            </a:prstGeom>
            <a:noFill/>
            <a:ln w="57150">
              <a:solidFill>
                <a:schemeClr val="tx1"/>
              </a:solidFill>
              <a:round/>
              <a:headEnd/>
              <a:tailEnd/>
            </a:ln>
          </p:spPr>
          <p:txBody>
            <a:bodyPr/>
            <a:lstStyle/>
            <a:p>
              <a:endParaRPr lang="en-US"/>
            </a:p>
          </p:txBody>
        </p:sp>
      </p:grpSp>
      <p:pic>
        <p:nvPicPr>
          <p:cNvPr id="95" name="Picture 3" descr="C:\Users\Ken\AppData\Local\Microsoft\Windows\Temporary Internet Files\Content.IE5\BNWCV2FO\MPj04000160000[1].jpg"/>
          <p:cNvPicPr>
            <a:picLocks noChangeAspect="1" noChangeArrowheads="1"/>
          </p:cNvPicPr>
          <p:nvPr/>
        </p:nvPicPr>
        <p:blipFill>
          <a:blip r:embed="rId4" cstate="print"/>
          <a:srcRect t="56673"/>
          <a:stretch>
            <a:fillRect/>
          </a:stretch>
        </p:blipFill>
        <p:spPr bwMode="auto">
          <a:xfrm>
            <a:off x="5441775" y="4230688"/>
            <a:ext cx="1803400" cy="400050"/>
          </a:xfrm>
          <a:prstGeom prst="rect">
            <a:avLst/>
          </a:prstGeom>
          <a:noFill/>
          <a:ln w="9525">
            <a:noFill/>
            <a:miter lim="800000"/>
            <a:headEnd/>
            <a:tailEnd/>
          </a:ln>
        </p:spPr>
      </p:pic>
      <p:grpSp>
        <p:nvGrpSpPr>
          <p:cNvPr id="96" name="Group 7"/>
          <p:cNvGrpSpPr>
            <a:grpSpLocks noChangeAspect="1"/>
          </p:cNvGrpSpPr>
          <p:nvPr/>
        </p:nvGrpSpPr>
        <p:grpSpPr bwMode="auto">
          <a:xfrm>
            <a:off x="4794075" y="1200150"/>
            <a:ext cx="733425" cy="1300163"/>
            <a:chOff x="1710" y="799"/>
            <a:chExt cx="646" cy="1146"/>
          </a:xfrm>
        </p:grpSpPr>
        <p:sp>
          <p:nvSpPr>
            <p:cNvPr id="97" name="AutoShape 6"/>
            <p:cNvSpPr>
              <a:spLocks noChangeAspect="1" noChangeArrowheads="1" noTextEdit="1"/>
            </p:cNvSpPr>
            <p:nvPr/>
          </p:nvSpPr>
          <p:spPr bwMode="auto">
            <a:xfrm>
              <a:off x="1710" y="799"/>
              <a:ext cx="646" cy="1146"/>
            </a:xfrm>
            <a:prstGeom prst="rect">
              <a:avLst/>
            </a:prstGeom>
            <a:noFill/>
            <a:ln w="9525">
              <a:noFill/>
              <a:miter lim="800000"/>
              <a:headEnd/>
              <a:tailEnd/>
            </a:ln>
          </p:spPr>
          <p:txBody>
            <a:bodyPr/>
            <a:lstStyle/>
            <a:p>
              <a:endParaRPr lang="en-US"/>
            </a:p>
          </p:txBody>
        </p:sp>
        <p:sp>
          <p:nvSpPr>
            <p:cNvPr id="98" name="Freeform 8"/>
            <p:cNvSpPr>
              <a:spLocks/>
            </p:cNvSpPr>
            <p:nvPr/>
          </p:nvSpPr>
          <p:spPr bwMode="auto">
            <a:xfrm>
              <a:off x="1898" y="1801"/>
              <a:ext cx="355" cy="137"/>
            </a:xfrm>
            <a:custGeom>
              <a:avLst/>
              <a:gdLst>
                <a:gd name="T0" fmla="*/ 44 w 711"/>
                <a:gd name="T1" fmla="*/ 70 h 273"/>
                <a:gd name="T2" fmla="*/ 35 w 711"/>
                <a:gd name="T3" fmla="*/ 82 h 273"/>
                <a:gd name="T4" fmla="*/ 21 w 711"/>
                <a:gd name="T5" fmla="*/ 98 h 273"/>
                <a:gd name="T6" fmla="*/ 7 w 711"/>
                <a:gd name="T7" fmla="*/ 115 h 273"/>
                <a:gd name="T8" fmla="*/ 0 w 711"/>
                <a:gd name="T9" fmla="*/ 129 h 273"/>
                <a:gd name="T10" fmla="*/ 8 w 711"/>
                <a:gd name="T11" fmla="*/ 143 h 273"/>
                <a:gd name="T12" fmla="*/ 28 w 711"/>
                <a:gd name="T13" fmla="*/ 156 h 273"/>
                <a:gd name="T14" fmla="*/ 51 w 711"/>
                <a:gd name="T15" fmla="*/ 164 h 273"/>
                <a:gd name="T16" fmla="*/ 74 w 711"/>
                <a:gd name="T17" fmla="*/ 162 h 273"/>
                <a:gd name="T18" fmla="*/ 113 w 711"/>
                <a:gd name="T19" fmla="*/ 151 h 273"/>
                <a:gd name="T20" fmla="*/ 157 w 711"/>
                <a:gd name="T21" fmla="*/ 135 h 273"/>
                <a:gd name="T22" fmla="*/ 193 w 711"/>
                <a:gd name="T23" fmla="*/ 121 h 273"/>
                <a:gd name="T24" fmla="*/ 212 w 711"/>
                <a:gd name="T25" fmla="*/ 115 h 273"/>
                <a:gd name="T26" fmla="*/ 231 w 711"/>
                <a:gd name="T27" fmla="*/ 107 h 273"/>
                <a:gd name="T28" fmla="*/ 249 w 711"/>
                <a:gd name="T29" fmla="*/ 101 h 273"/>
                <a:gd name="T30" fmla="*/ 269 w 711"/>
                <a:gd name="T31" fmla="*/ 101 h 273"/>
                <a:gd name="T32" fmla="*/ 291 w 711"/>
                <a:gd name="T33" fmla="*/ 113 h 273"/>
                <a:gd name="T34" fmla="*/ 320 w 711"/>
                <a:gd name="T35" fmla="*/ 131 h 273"/>
                <a:gd name="T36" fmla="*/ 348 w 711"/>
                <a:gd name="T37" fmla="*/ 152 h 273"/>
                <a:gd name="T38" fmla="*/ 372 w 711"/>
                <a:gd name="T39" fmla="*/ 168 h 273"/>
                <a:gd name="T40" fmla="*/ 384 w 711"/>
                <a:gd name="T41" fmla="*/ 180 h 273"/>
                <a:gd name="T42" fmla="*/ 400 w 711"/>
                <a:gd name="T43" fmla="*/ 197 h 273"/>
                <a:gd name="T44" fmla="*/ 423 w 711"/>
                <a:gd name="T45" fmla="*/ 218 h 273"/>
                <a:gd name="T46" fmla="*/ 451 w 711"/>
                <a:gd name="T47" fmla="*/ 234 h 273"/>
                <a:gd name="T48" fmla="*/ 485 w 711"/>
                <a:gd name="T49" fmla="*/ 244 h 273"/>
                <a:gd name="T50" fmla="*/ 527 w 711"/>
                <a:gd name="T51" fmla="*/ 258 h 273"/>
                <a:gd name="T52" fmla="*/ 571 w 711"/>
                <a:gd name="T53" fmla="*/ 270 h 273"/>
                <a:gd name="T54" fmla="*/ 602 w 711"/>
                <a:gd name="T55" fmla="*/ 272 h 273"/>
                <a:gd name="T56" fmla="*/ 611 w 711"/>
                <a:gd name="T57" fmla="*/ 250 h 273"/>
                <a:gd name="T58" fmla="*/ 606 w 711"/>
                <a:gd name="T59" fmla="*/ 212 h 273"/>
                <a:gd name="T60" fmla="*/ 624 w 711"/>
                <a:gd name="T61" fmla="*/ 182 h 273"/>
                <a:gd name="T62" fmla="*/ 654 w 711"/>
                <a:gd name="T63" fmla="*/ 166 h 273"/>
                <a:gd name="T64" fmla="*/ 685 w 711"/>
                <a:gd name="T65" fmla="*/ 156 h 273"/>
                <a:gd name="T66" fmla="*/ 707 w 711"/>
                <a:gd name="T67" fmla="*/ 150 h 273"/>
                <a:gd name="T68" fmla="*/ 711 w 711"/>
                <a:gd name="T69" fmla="*/ 147 h 273"/>
                <a:gd name="T70" fmla="*/ 707 w 711"/>
                <a:gd name="T71" fmla="*/ 136 h 273"/>
                <a:gd name="T72" fmla="*/ 693 w 711"/>
                <a:gd name="T73" fmla="*/ 118 h 273"/>
                <a:gd name="T74" fmla="*/ 658 w 711"/>
                <a:gd name="T75" fmla="*/ 96 h 273"/>
                <a:gd name="T76" fmla="*/ 600 w 711"/>
                <a:gd name="T77" fmla="*/ 77 h 273"/>
                <a:gd name="T78" fmla="*/ 551 w 711"/>
                <a:gd name="T79" fmla="*/ 68 h 273"/>
                <a:gd name="T80" fmla="*/ 515 w 711"/>
                <a:gd name="T81" fmla="*/ 65 h 273"/>
                <a:gd name="T82" fmla="*/ 487 w 711"/>
                <a:gd name="T83" fmla="*/ 62 h 273"/>
                <a:gd name="T84" fmla="*/ 463 w 711"/>
                <a:gd name="T85" fmla="*/ 53 h 273"/>
                <a:gd name="T86" fmla="*/ 419 w 711"/>
                <a:gd name="T87" fmla="*/ 37 h 273"/>
                <a:gd name="T88" fmla="*/ 366 w 711"/>
                <a:gd name="T89" fmla="*/ 18 h 273"/>
                <a:gd name="T90" fmla="*/ 318 w 711"/>
                <a:gd name="T91" fmla="*/ 4 h 273"/>
                <a:gd name="T92" fmla="*/ 292 w 711"/>
                <a:gd name="T93" fmla="*/ 0 h 273"/>
                <a:gd name="T94" fmla="*/ 264 w 711"/>
                <a:gd name="T95" fmla="*/ 2 h 273"/>
                <a:gd name="T96" fmla="*/ 227 w 711"/>
                <a:gd name="T97" fmla="*/ 9 h 273"/>
                <a:gd name="T98" fmla="*/ 185 w 711"/>
                <a:gd name="T99" fmla="*/ 17 h 273"/>
                <a:gd name="T100" fmla="*/ 141 w 711"/>
                <a:gd name="T101" fmla="*/ 29 h 273"/>
                <a:gd name="T102" fmla="*/ 102 w 711"/>
                <a:gd name="T103" fmla="*/ 40 h 273"/>
                <a:gd name="T104" fmla="*/ 69 w 711"/>
                <a:gd name="T105" fmla="*/ 53 h 273"/>
                <a:gd name="T106" fmla="*/ 50 w 711"/>
                <a:gd name="T107" fmla="*/ 63 h 2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711"/>
                <a:gd name="T163" fmla="*/ 0 h 273"/>
                <a:gd name="T164" fmla="*/ 711 w 711"/>
                <a:gd name="T165" fmla="*/ 273 h 27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711" h="273">
                  <a:moveTo>
                    <a:pt x="45" y="69"/>
                  </a:moveTo>
                  <a:lnTo>
                    <a:pt x="44" y="70"/>
                  </a:lnTo>
                  <a:lnTo>
                    <a:pt x="39" y="75"/>
                  </a:lnTo>
                  <a:lnTo>
                    <a:pt x="35" y="82"/>
                  </a:lnTo>
                  <a:lnTo>
                    <a:pt x="28" y="90"/>
                  </a:lnTo>
                  <a:lnTo>
                    <a:pt x="21" y="98"/>
                  </a:lnTo>
                  <a:lnTo>
                    <a:pt x="14" y="107"/>
                  </a:lnTo>
                  <a:lnTo>
                    <a:pt x="7" y="115"/>
                  </a:lnTo>
                  <a:lnTo>
                    <a:pt x="2" y="122"/>
                  </a:lnTo>
                  <a:lnTo>
                    <a:pt x="0" y="129"/>
                  </a:lnTo>
                  <a:lnTo>
                    <a:pt x="2" y="136"/>
                  </a:lnTo>
                  <a:lnTo>
                    <a:pt x="8" y="143"/>
                  </a:lnTo>
                  <a:lnTo>
                    <a:pt x="17" y="150"/>
                  </a:lnTo>
                  <a:lnTo>
                    <a:pt x="28" y="156"/>
                  </a:lnTo>
                  <a:lnTo>
                    <a:pt x="39" y="160"/>
                  </a:lnTo>
                  <a:lnTo>
                    <a:pt x="51" y="164"/>
                  </a:lnTo>
                  <a:lnTo>
                    <a:pt x="61" y="165"/>
                  </a:lnTo>
                  <a:lnTo>
                    <a:pt x="74" y="162"/>
                  </a:lnTo>
                  <a:lnTo>
                    <a:pt x="92" y="158"/>
                  </a:lnTo>
                  <a:lnTo>
                    <a:pt x="113" y="151"/>
                  </a:lnTo>
                  <a:lnTo>
                    <a:pt x="135" y="143"/>
                  </a:lnTo>
                  <a:lnTo>
                    <a:pt x="157" y="135"/>
                  </a:lnTo>
                  <a:lnTo>
                    <a:pt x="177" y="127"/>
                  </a:lnTo>
                  <a:lnTo>
                    <a:pt x="193" y="121"/>
                  </a:lnTo>
                  <a:lnTo>
                    <a:pt x="204" y="118"/>
                  </a:lnTo>
                  <a:lnTo>
                    <a:pt x="212" y="115"/>
                  </a:lnTo>
                  <a:lnTo>
                    <a:pt x="222" y="111"/>
                  </a:lnTo>
                  <a:lnTo>
                    <a:pt x="231" y="107"/>
                  </a:lnTo>
                  <a:lnTo>
                    <a:pt x="240" y="104"/>
                  </a:lnTo>
                  <a:lnTo>
                    <a:pt x="249" y="101"/>
                  </a:lnTo>
                  <a:lnTo>
                    <a:pt x="260" y="100"/>
                  </a:lnTo>
                  <a:lnTo>
                    <a:pt x="269" y="101"/>
                  </a:lnTo>
                  <a:lnTo>
                    <a:pt x="279" y="106"/>
                  </a:lnTo>
                  <a:lnTo>
                    <a:pt x="291" y="113"/>
                  </a:lnTo>
                  <a:lnTo>
                    <a:pt x="305" y="122"/>
                  </a:lnTo>
                  <a:lnTo>
                    <a:pt x="320" y="131"/>
                  </a:lnTo>
                  <a:lnTo>
                    <a:pt x="335" y="142"/>
                  </a:lnTo>
                  <a:lnTo>
                    <a:pt x="348" y="152"/>
                  </a:lnTo>
                  <a:lnTo>
                    <a:pt x="362" y="161"/>
                  </a:lnTo>
                  <a:lnTo>
                    <a:pt x="372" y="168"/>
                  </a:lnTo>
                  <a:lnTo>
                    <a:pt x="378" y="174"/>
                  </a:lnTo>
                  <a:lnTo>
                    <a:pt x="384" y="180"/>
                  </a:lnTo>
                  <a:lnTo>
                    <a:pt x="391" y="188"/>
                  </a:lnTo>
                  <a:lnTo>
                    <a:pt x="400" y="197"/>
                  </a:lnTo>
                  <a:lnTo>
                    <a:pt x="411" y="207"/>
                  </a:lnTo>
                  <a:lnTo>
                    <a:pt x="423" y="218"/>
                  </a:lnTo>
                  <a:lnTo>
                    <a:pt x="436" y="227"/>
                  </a:lnTo>
                  <a:lnTo>
                    <a:pt x="451" y="234"/>
                  </a:lnTo>
                  <a:lnTo>
                    <a:pt x="466" y="240"/>
                  </a:lnTo>
                  <a:lnTo>
                    <a:pt x="485" y="244"/>
                  </a:lnTo>
                  <a:lnTo>
                    <a:pt x="505" y="251"/>
                  </a:lnTo>
                  <a:lnTo>
                    <a:pt x="527" y="258"/>
                  </a:lnTo>
                  <a:lnTo>
                    <a:pt x="550" y="265"/>
                  </a:lnTo>
                  <a:lnTo>
                    <a:pt x="571" y="270"/>
                  </a:lnTo>
                  <a:lnTo>
                    <a:pt x="588" y="273"/>
                  </a:lnTo>
                  <a:lnTo>
                    <a:pt x="602" y="272"/>
                  </a:lnTo>
                  <a:lnTo>
                    <a:pt x="609" y="266"/>
                  </a:lnTo>
                  <a:lnTo>
                    <a:pt x="611" y="250"/>
                  </a:lnTo>
                  <a:lnTo>
                    <a:pt x="608" y="232"/>
                  </a:lnTo>
                  <a:lnTo>
                    <a:pt x="606" y="212"/>
                  </a:lnTo>
                  <a:lnTo>
                    <a:pt x="614" y="191"/>
                  </a:lnTo>
                  <a:lnTo>
                    <a:pt x="624" y="182"/>
                  </a:lnTo>
                  <a:lnTo>
                    <a:pt x="638" y="174"/>
                  </a:lnTo>
                  <a:lnTo>
                    <a:pt x="654" y="166"/>
                  </a:lnTo>
                  <a:lnTo>
                    <a:pt x="670" y="160"/>
                  </a:lnTo>
                  <a:lnTo>
                    <a:pt x="685" y="156"/>
                  </a:lnTo>
                  <a:lnTo>
                    <a:pt x="699" y="152"/>
                  </a:lnTo>
                  <a:lnTo>
                    <a:pt x="707" y="150"/>
                  </a:lnTo>
                  <a:lnTo>
                    <a:pt x="711" y="149"/>
                  </a:lnTo>
                  <a:lnTo>
                    <a:pt x="711" y="147"/>
                  </a:lnTo>
                  <a:lnTo>
                    <a:pt x="710" y="143"/>
                  </a:lnTo>
                  <a:lnTo>
                    <a:pt x="707" y="136"/>
                  </a:lnTo>
                  <a:lnTo>
                    <a:pt x="703" y="127"/>
                  </a:lnTo>
                  <a:lnTo>
                    <a:pt x="693" y="118"/>
                  </a:lnTo>
                  <a:lnTo>
                    <a:pt x="678" y="106"/>
                  </a:lnTo>
                  <a:lnTo>
                    <a:pt x="658" y="96"/>
                  </a:lnTo>
                  <a:lnTo>
                    <a:pt x="630" y="85"/>
                  </a:lnTo>
                  <a:lnTo>
                    <a:pt x="600" y="77"/>
                  </a:lnTo>
                  <a:lnTo>
                    <a:pt x="575" y="71"/>
                  </a:lnTo>
                  <a:lnTo>
                    <a:pt x="551" y="68"/>
                  </a:lnTo>
                  <a:lnTo>
                    <a:pt x="532" y="66"/>
                  </a:lnTo>
                  <a:lnTo>
                    <a:pt x="515" y="65"/>
                  </a:lnTo>
                  <a:lnTo>
                    <a:pt x="500" y="63"/>
                  </a:lnTo>
                  <a:lnTo>
                    <a:pt x="487" y="62"/>
                  </a:lnTo>
                  <a:lnTo>
                    <a:pt x="476" y="59"/>
                  </a:lnTo>
                  <a:lnTo>
                    <a:pt x="463" y="53"/>
                  </a:lnTo>
                  <a:lnTo>
                    <a:pt x="443" y="46"/>
                  </a:lnTo>
                  <a:lnTo>
                    <a:pt x="419" y="37"/>
                  </a:lnTo>
                  <a:lnTo>
                    <a:pt x="392" y="28"/>
                  </a:lnTo>
                  <a:lnTo>
                    <a:pt x="366" y="18"/>
                  </a:lnTo>
                  <a:lnTo>
                    <a:pt x="340" y="9"/>
                  </a:lnTo>
                  <a:lnTo>
                    <a:pt x="318" y="4"/>
                  </a:lnTo>
                  <a:lnTo>
                    <a:pt x="301" y="0"/>
                  </a:lnTo>
                  <a:lnTo>
                    <a:pt x="292" y="0"/>
                  </a:lnTo>
                  <a:lnTo>
                    <a:pt x="279" y="0"/>
                  </a:lnTo>
                  <a:lnTo>
                    <a:pt x="264" y="2"/>
                  </a:lnTo>
                  <a:lnTo>
                    <a:pt x="247" y="5"/>
                  </a:lnTo>
                  <a:lnTo>
                    <a:pt x="227" y="9"/>
                  </a:lnTo>
                  <a:lnTo>
                    <a:pt x="207" y="13"/>
                  </a:lnTo>
                  <a:lnTo>
                    <a:pt x="185" y="17"/>
                  </a:lnTo>
                  <a:lnTo>
                    <a:pt x="163" y="23"/>
                  </a:lnTo>
                  <a:lnTo>
                    <a:pt x="141" y="29"/>
                  </a:lnTo>
                  <a:lnTo>
                    <a:pt x="120" y="35"/>
                  </a:lnTo>
                  <a:lnTo>
                    <a:pt x="102" y="40"/>
                  </a:lnTo>
                  <a:lnTo>
                    <a:pt x="84" y="46"/>
                  </a:lnTo>
                  <a:lnTo>
                    <a:pt x="69" y="53"/>
                  </a:lnTo>
                  <a:lnTo>
                    <a:pt x="58" y="59"/>
                  </a:lnTo>
                  <a:lnTo>
                    <a:pt x="50" y="63"/>
                  </a:lnTo>
                  <a:lnTo>
                    <a:pt x="45" y="69"/>
                  </a:lnTo>
                  <a:close/>
                </a:path>
              </a:pathLst>
            </a:custGeom>
            <a:solidFill>
              <a:srgbClr val="000000"/>
            </a:solidFill>
            <a:ln w="9525">
              <a:noFill/>
              <a:round/>
              <a:headEnd/>
              <a:tailEnd/>
            </a:ln>
          </p:spPr>
          <p:txBody>
            <a:bodyPr/>
            <a:lstStyle/>
            <a:p>
              <a:endParaRPr lang="en-US"/>
            </a:p>
          </p:txBody>
        </p:sp>
        <p:sp>
          <p:nvSpPr>
            <p:cNvPr id="99" name="Freeform 9"/>
            <p:cNvSpPr>
              <a:spLocks/>
            </p:cNvSpPr>
            <p:nvPr/>
          </p:nvSpPr>
          <p:spPr bwMode="auto">
            <a:xfrm>
              <a:off x="1737" y="801"/>
              <a:ext cx="615" cy="1073"/>
            </a:xfrm>
            <a:custGeom>
              <a:avLst/>
              <a:gdLst>
                <a:gd name="T0" fmla="*/ 505 w 1230"/>
                <a:gd name="T1" fmla="*/ 296 h 2146"/>
                <a:gd name="T2" fmla="*/ 455 w 1230"/>
                <a:gd name="T3" fmla="*/ 321 h 2146"/>
                <a:gd name="T4" fmla="*/ 359 w 1230"/>
                <a:gd name="T5" fmla="*/ 421 h 2146"/>
                <a:gd name="T6" fmla="*/ 286 w 1230"/>
                <a:gd name="T7" fmla="*/ 495 h 2146"/>
                <a:gd name="T8" fmla="*/ 226 w 1230"/>
                <a:gd name="T9" fmla="*/ 545 h 2146"/>
                <a:gd name="T10" fmla="*/ 158 w 1230"/>
                <a:gd name="T11" fmla="*/ 629 h 2146"/>
                <a:gd name="T12" fmla="*/ 102 w 1230"/>
                <a:gd name="T13" fmla="*/ 650 h 2146"/>
                <a:gd name="T14" fmla="*/ 41 w 1230"/>
                <a:gd name="T15" fmla="*/ 674 h 2146"/>
                <a:gd name="T16" fmla="*/ 75 w 1230"/>
                <a:gd name="T17" fmla="*/ 683 h 2146"/>
                <a:gd name="T18" fmla="*/ 3 w 1230"/>
                <a:gd name="T19" fmla="*/ 766 h 2146"/>
                <a:gd name="T20" fmla="*/ 33 w 1230"/>
                <a:gd name="T21" fmla="*/ 774 h 2146"/>
                <a:gd name="T22" fmla="*/ 49 w 1230"/>
                <a:gd name="T23" fmla="*/ 801 h 2146"/>
                <a:gd name="T24" fmla="*/ 59 w 1230"/>
                <a:gd name="T25" fmla="*/ 802 h 2146"/>
                <a:gd name="T26" fmla="*/ 120 w 1230"/>
                <a:gd name="T27" fmla="*/ 785 h 2146"/>
                <a:gd name="T28" fmla="*/ 171 w 1230"/>
                <a:gd name="T29" fmla="*/ 736 h 2146"/>
                <a:gd name="T30" fmla="*/ 227 w 1230"/>
                <a:gd name="T31" fmla="*/ 726 h 2146"/>
                <a:gd name="T32" fmla="*/ 286 w 1230"/>
                <a:gd name="T33" fmla="*/ 702 h 2146"/>
                <a:gd name="T34" fmla="*/ 352 w 1230"/>
                <a:gd name="T35" fmla="*/ 671 h 2146"/>
                <a:gd name="T36" fmla="*/ 420 w 1230"/>
                <a:gd name="T37" fmla="*/ 648 h 2146"/>
                <a:gd name="T38" fmla="*/ 386 w 1230"/>
                <a:gd name="T39" fmla="*/ 768 h 2146"/>
                <a:gd name="T40" fmla="*/ 369 w 1230"/>
                <a:gd name="T41" fmla="*/ 888 h 2146"/>
                <a:gd name="T42" fmla="*/ 353 w 1230"/>
                <a:gd name="T43" fmla="*/ 1016 h 2146"/>
                <a:gd name="T44" fmla="*/ 388 w 1230"/>
                <a:gd name="T45" fmla="*/ 1081 h 2146"/>
                <a:gd name="T46" fmla="*/ 392 w 1230"/>
                <a:gd name="T47" fmla="*/ 1297 h 2146"/>
                <a:gd name="T48" fmla="*/ 359 w 1230"/>
                <a:gd name="T49" fmla="*/ 1464 h 2146"/>
                <a:gd name="T50" fmla="*/ 396 w 1230"/>
                <a:gd name="T51" fmla="*/ 1588 h 2146"/>
                <a:gd name="T52" fmla="*/ 386 w 1230"/>
                <a:gd name="T53" fmla="*/ 1745 h 2146"/>
                <a:gd name="T54" fmla="*/ 407 w 1230"/>
                <a:gd name="T55" fmla="*/ 1890 h 2146"/>
                <a:gd name="T56" fmla="*/ 463 w 1230"/>
                <a:gd name="T57" fmla="*/ 1924 h 2146"/>
                <a:gd name="T58" fmla="*/ 424 w 1230"/>
                <a:gd name="T59" fmla="*/ 2055 h 2146"/>
                <a:gd name="T60" fmla="*/ 455 w 1230"/>
                <a:gd name="T61" fmla="*/ 2105 h 2146"/>
                <a:gd name="T62" fmla="*/ 505 w 1230"/>
                <a:gd name="T63" fmla="*/ 2096 h 2146"/>
                <a:gd name="T64" fmla="*/ 527 w 1230"/>
                <a:gd name="T65" fmla="*/ 1983 h 2146"/>
                <a:gd name="T66" fmla="*/ 563 w 1230"/>
                <a:gd name="T67" fmla="*/ 1904 h 2146"/>
                <a:gd name="T68" fmla="*/ 629 w 1230"/>
                <a:gd name="T69" fmla="*/ 1911 h 2146"/>
                <a:gd name="T70" fmla="*/ 644 w 1230"/>
                <a:gd name="T71" fmla="*/ 2034 h 2146"/>
                <a:gd name="T72" fmla="*/ 707 w 1230"/>
                <a:gd name="T73" fmla="*/ 2102 h 2146"/>
                <a:gd name="T74" fmla="*/ 757 w 1230"/>
                <a:gd name="T75" fmla="*/ 2146 h 2146"/>
                <a:gd name="T76" fmla="*/ 800 w 1230"/>
                <a:gd name="T77" fmla="*/ 2081 h 2146"/>
                <a:gd name="T78" fmla="*/ 754 w 1230"/>
                <a:gd name="T79" fmla="*/ 2018 h 2146"/>
                <a:gd name="T80" fmla="*/ 750 w 1230"/>
                <a:gd name="T81" fmla="*/ 1910 h 2146"/>
                <a:gd name="T82" fmla="*/ 782 w 1230"/>
                <a:gd name="T83" fmla="*/ 1658 h 2146"/>
                <a:gd name="T84" fmla="*/ 841 w 1230"/>
                <a:gd name="T85" fmla="*/ 1529 h 2146"/>
                <a:gd name="T86" fmla="*/ 871 w 1230"/>
                <a:gd name="T87" fmla="*/ 1353 h 2146"/>
                <a:gd name="T88" fmla="*/ 909 w 1230"/>
                <a:gd name="T89" fmla="*/ 1284 h 2146"/>
                <a:gd name="T90" fmla="*/ 969 w 1230"/>
                <a:gd name="T91" fmla="*/ 1335 h 2146"/>
                <a:gd name="T92" fmla="*/ 1029 w 1230"/>
                <a:gd name="T93" fmla="*/ 1140 h 2146"/>
                <a:gd name="T94" fmla="*/ 1115 w 1230"/>
                <a:gd name="T95" fmla="*/ 833 h 2146"/>
                <a:gd name="T96" fmla="*/ 1199 w 1230"/>
                <a:gd name="T97" fmla="*/ 856 h 2146"/>
                <a:gd name="T98" fmla="*/ 1198 w 1230"/>
                <a:gd name="T99" fmla="*/ 750 h 2146"/>
                <a:gd name="T100" fmla="*/ 1205 w 1230"/>
                <a:gd name="T101" fmla="*/ 723 h 2146"/>
                <a:gd name="T102" fmla="*/ 1128 w 1230"/>
                <a:gd name="T103" fmla="*/ 689 h 2146"/>
                <a:gd name="T104" fmla="*/ 1077 w 1230"/>
                <a:gd name="T105" fmla="*/ 569 h 2146"/>
                <a:gd name="T106" fmla="*/ 1017 w 1230"/>
                <a:gd name="T107" fmla="*/ 490 h 2146"/>
                <a:gd name="T108" fmla="*/ 963 w 1230"/>
                <a:gd name="T109" fmla="*/ 424 h 2146"/>
                <a:gd name="T110" fmla="*/ 913 w 1230"/>
                <a:gd name="T111" fmla="*/ 362 h 2146"/>
                <a:gd name="T112" fmla="*/ 857 w 1230"/>
                <a:gd name="T113" fmla="*/ 333 h 2146"/>
                <a:gd name="T114" fmla="*/ 795 w 1230"/>
                <a:gd name="T115" fmla="*/ 291 h 2146"/>
                <a:gd name="T116" fmla="*/ 782 w 1230"/>
                <a:gd name="T117" fmla="*/ 207 h 2146"/>
                <a:gd name="T118" fmla="*/ 758 w 1230"/>
                <a:gd name="T119" fmla="*/ 66 h 2146"/>
                <a:gd name="T120" fmla="*/ 696 w 1230"/>
                <a:gd name="T121" fmla="*/ 2 h 2146"/>
                <a:gd name="T122" fmla="*/ 585 w 1230"/>
                <a:gd name="T123" fmla="*/ 35 h 2146"/>
                <a:gd name="T124" fmla="*/ 555 w 1230"/>
                <a:gd name="T125" fmla="*/ 202 h 21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0"/>
                <a:gd name="T190" fmla="*/ 0 h 2146"/>
                <a:gd name="T191" fmla="*/ 1230 w 1230"/>
                <a:gd name="T192" fmla="*/ 2146 h 21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0" h="2146">
                  <a:moveTo>
                    <a:pt x="552" y="247"/>
                  </a:moveTo>
                  <a:lnTo>
                    <a:pt x="547" y="248"/>
                  </a:lnTo>
                  <a:lnTo>
                    <a:pt x="539" y="252"/>
                  </a:lnTo>
                  <a:lnTo>
                    <a:pt x="530" y="258"/>
                  </a:lnTo>
                  <a:lnTo>
                    <a:pt x="526" y="269"/>
                  </a:lnTo>
                  <a:lnTo>
                    <a:pt x="523" y="280"/>
                  </a:lnTo>
                  <a:lnTo>
                    <a:pt x="516" y="288"/>
                  </a:lnTo>
                  <a:lnTo>
                    <a:pt x="509" y="294"/>
                  </a:lnTo>
                  <a:lnTo>
                    <a:pt x="505" y="296"/>
                  </a:lnTo>
                  <a:lnTo>
                    <a:pt x="504" y="296"/>
                  </a:lnTo>
                  <a:lnTo>
                    <a:pt x="502" y="296"/>
                  </a:lnTo>
                  <a:lnTo>
                    <a:pt x="497" y="298"/>
                  </a:lnTo>
                  <a:lnTo>
                    <a:pt x="493" y="299"/>
                  </a:lnTo>
                  <a:lnTo>
                    <a:pt x="486" y="301"/>
                  </a:lnTo>
                  <a:lnTo>
                    <a:pt x="479" y="303"/>
                  </a:lnTo>
                  <a:lnTo>
                    <a:pt x="472" y="308"/>
                  </a:lnTo>
                  <a:lnTo>
                    <a:pt x="464" y="314"/>
                  </a:lnTo>
                  <a:lnTo>
                    <a:pt x="455" y="321"/>
                  </a:lnTo>
                  <a:lnTo>
                    <a:pt x="443" y="330"/>
                  </a:lnTo>
                  <a:lnTo>
                    <a:pt x="429" y="341"/>
                  </a:lnTo>
                  <a:lnTo>
                    <a:pt x="416" y="353"/>
                  </a:lnTo>
                  <a:lnTo>
                    <a:pt x="403" y="366"/>
                  </a:lnTo>
                  <a:lnTo>
                    <a:pt x="390" y="377"/>
                  </a:lnTo>
                  <a:lnTo>
                    <a:pt x="381" y="387"/>
                  </a:lnTo>
                  <a:lnTo>
                    <a:pt x="375" y="397"/>
                  </a:lnTo>
                  <a:lnTo>
                    <a:pt x="369" y="407"/>
                  </a:lnTo>
                  <a:lnTo>
                    <a:pt x="359" y="421"/>
                  </a:lnTo>
                  <a:lnTo>
                    <a:pt x="345" y="437"/>
                  </a:lnTo>
                  <a:lnTo>
                    <a:pt x="331" y="454"/>
                  </a:lnTo>
                  <a:lnTo>
                    <a:pt x="316" y="469"/>
                  </a:lnTo>
                  <a:lnTo>
                    <a:pt x="305" y="482"/>
                  </a:lnTo>
                  <a:lnTo>
                    <a:pt x="297" y="491"/>
                  </a:lnTo>
                  <a:lnTo>
                    <a:pt x="293" y="495"/>
                  </a:lnTo>
                  <a:lnTo>
                    <a:pt x="292" y="495"/>
                  </a:lnTo>
                  <a:lnTo>
                    <a:pt x="290" y="495"/>
                  </a:lnTo>
                  <a:lnTo>
                    <a:pt x="286" y="495"/>
                  </a:lnTo>
                  <a:lnTo>
                    <a:pt x="281" y="495"/>
                  </a:lnTo>
                  <a:lnTo>
                    <a:pt x="275" y="496"/>
                  </a:lnTo>
                  <a:lnTo>
                    <a:pt x="269" y="498"/>
                  </a:lnTo>
                  <a:lnTo>
                    <a:pt x="262" y="501"/>
                  </a:lnTo>
                  <a:lnTo>
                    <a:pt x="256" y="507"/>
                  </a:lnTo>
                  <a:lnTo>
                    <a:pt x="251" y="514"/>
                  </a:lnTo>
                  <a:lnTo>
                    <a:pt x="242" y="523"/>
                  </a:lnTo>
                  <a:lnTo>
                    <a:pt x="234" y="534"/>
                  </a:lnTo>
                  <a:lnTo>
                    <a:pt x="226" y="545"/>
                  </a:lnTo>
                  <a:lnTo>
                    <a:pt x="218" y="557"/>
                  </a:lnTo>
                  <a:lnTo>
                    <a:pt x="211" y="567"/>
                  </a:lnTo>
                  <a:lnTo>
                    <a:pt x="206" y="576"/>
                  </a:lnTo>
                  <a:lnTo>
                    <a:pt x="201" y="583"/>
                  </a:lnTo>
                  <a:lnTo>
                    <a:pt x="195" y="590"/>
                  </a:lnTo>
                  <a:lnTo>
                    <a:pt x="187" y="599"/>
                  </a:lnTo>
                  <a:lnTo>
                    <a:pt x="178" y="610"/>
                  </a:lnTo>
                  <a:lnTo>
                    <a:pt x="169" y="620"/>
                  </a:lnTo>
                  <a:lnTo>
                    <a:pt x="158" y="629"/>
                  </a:lnTo>
                  <a:lnTo>
                    <a:pt x="151" y="637"/>
                  </a:lnTo>
                  <a:lnTo>
                    <a:pt x="146" y="642"/>
                  </a:lnTo>
                  <a:lnTo>
                    <a:pt x="143" y="644"/>
                  </a:lnTo>
                  <a:lnTo>
                    <a:pt x="141" y="644"/>
                  </a:lnTo>
                  <a:lnTo>
                    <a:pt x="136" y="645"/>
                  </a:lnTo>
                  <a:lnTo>
                    <a:pt x="129" y="645"/>
                  </a:lnTo>
                  <a:lnTo>
                    <a:pt x="120" y="647"/>
                  </a:lnTo>
                  <a:lnTo>
                    <a:pt x="111" y="649"/>
                  </a:lnTo>
                  <a:lnTo>
                    <a:pt x="102" y="650"/>
                  </a:lnTo>
                  <a:lnTo>
                    <a:pt x="95" y="652"/>
                  </a:lnTo>
                  <a:lnTo>
                    <a:pt x="89" y="655"/>
                  </a:lnTo>
                  <a:lnTo>
                    <a:pt x="84" y="658"/>
                  </a:lnTo>
                  <a:lnTo>
                    <a:pt x="76" y="662"/>
                  </a:lnTo>
                  <a:lnTo>
                    <a:pt x="68" y="664"/>
                  </a:lnTo>
                  <a:lnTo>
                    <a:pt x="60" y="667"/>
                  </a:lnTo>
                  <a:lnTo>
                    <a:pt x="52" y="670"/>
                  </a:lnTo>
                  <a:lnTo>
                    <a:pt x="45" y="672"/>
                  </a:lnTo>
                  <a:lnTo>
                    <a:pt x="41" y="674"/>
                  </a:lnTo>
                  <a:lnTo>
                    <a:pt x="39" y="674"/>
                  </a:lnTo>
                  <a:lnTo>
                    <a:pt x="38" y="678"/>
                  </a:lnTo>
                  <a:lnTo>
                    <a:pt x="38" y="685"/>
                  </a:lnTo>
                  <a:lnTo>
                    <a:pt x="41" y="690"/>
                  </a:lnTo>
                  <a:lnTo>
                    <a:pt x="48" y="692"/>
                  </a:lnTo>
                  <a:lnTo>
                    <a:pt x="58" y="689"/>
                  </a:lnTo>
                  <a:lnTo>
                    <a:pt x="67" y="686"/>
                  </a:lnTo>
                  <a:lnTo>
                    <a:pt x="73" y="685"/>
                  </a:lnTo>
                  <a:lnTo>
                    <a:pt x="75" y="683"/>
                  </a:lnTo>
                  <a:lnTo>
                    <a:pt x="72" y="687"/>
                  </a:lnTo>
                  <a:lnTo>
                    <a:pt x="64" y="694"/>
                  </a:lnTo>
                  <a:lnTo>
                    <a:pt x="51" y="705"/>
                  </a:lnTo>
                  <a:lnTo>
                    <a:pt x="38" y="718"/>
                  </a:lnTo>
                  <a:lnTo>
                    <a:pt x="24" y="732"/>
                  </a:lnTo>
                  <a:lnTo>
                    <a:pt x="12" y="744"/>
                  </a:lnTo>
                  <a:lnTo>
                    <a:pt x="4" y="755"/>
                  </a:lnTo>
                  <a:lnTo>
                    <a:pt x="0" y="761"/>
                  </a:lnTo>
                  <a:lnTo>
                    <a:pt x="3" y="766"/>
                  </a:lnTo>
                  <a:lnTo>
                    <a:pt x="7" y="770"/>
                  </a:lnTo>
                  <a:lnTo>
                    <a:pt x="12" y="771"/>
                  </a:lnTo>
                  <a:lnTo>
                    <a:pt x="14" y="771"/>
                  </a:lnTo>
                  <a:lnTo>
                    <a:pt x="57" y="738"/>
                  </a:lnTo>
                  <a:lnTo>
                    <a:pt x="56" y="740"/>
                  </a:lnTo>
                  <a:lnTo>
                    <a:pt x="51" y="746"/>
                  </a:lnTo>
                  <a:lnTo>
                    <a:pt x="45" y="754"/>
                  </a:lnTo>
                  <a:lnTo>
                    <a:pt x="39" y="764"/>
                  </a:lnTo>
                  <a:lnTo>
                    <a:pt x="33" y="774"/>
                  </a:lnTo>
                  <a:lnTo>
                    <a:pt x="26" y="785"/>
                  </a:lnTo>
                  <a:lnTo>
                    <a:pt x="21" y="793"/>
                  </a:lnTo>
                  <a:lnTo>
                    <a:pt x="19" y="799"/>
                  </a:lnTo>
                  <a:lnTo>
                    <a:pt x="19" y="806"/>
                  </a:lnTo>
                  <a:lnTo>
                    <a:pt x="22" y="809"/>
                  </a:lnTo>
                  <a:lnTo>
                    <a:pt x="28" y="809"/>
                  </a:lnTo>
                  <a:lnTo>
                    <a:pt x="37" y="808"/>
                  </a:lnTo>
                  <a:lnTo>
                    <a:pt x="43" y="806"/>
                  </a:lnTo>
                  <a:lnTo>
                    <a:pt x="49" y="801"/>
                  </a:lnTo>
                  <a:lnTo>
                    <a:pt x="54" y="795"/>
                  </a:lnTo>
                  <a:lnTo>
                    <a:pt x="60" y="789"/>
                  </a:lnTo>
                  <a:lnTo>
                    <a:pt x="65" y="785"/>
                  </a:lnTo>
                  <a:lnTo>
                    <a:pt x="68" y="780"/>
                  </a:lnTo>
                  <a:lnTo>
                    <a:pt x="71" y="777"/>
                  </a:lnTo>
                  <a:lnTo>
                    <a:pt x="72" y="776"/>
                  </a:lnTo>
                  <a:lnTo>
                    <a:pt x="69" y="780"/>
                  </a:lnTo>
                  <a:lnTo>
                    <a:pt x="65" y="789"/>
                  </a:lnTo>
                  <a:lnTo>
                    <a:pt x="59" y="802"/>
                  </a:lnTo>
                  <a:lnTo>
                    <a:pt x="57" y="812"/>
                  </a:lnTo>
                  <a:lnTo>
                    <a:pt x="60" y="816"/>
                  </a:lnTo>
                  <a:lnTo>
                    <a:pt x="68" y="815"/>
                  </a:lnTo>
                  <a:lnTo>
                    <a:pt x="76" y="811"/>
                  </a:lnTo>
                  <a:lnTo>
                    <a:pt x="80" y="809"/>
                  </a:lnTo>
                  <a:lnTo>
                    <a:pt x="105" y="807"/>
                  </a:lnTo>
                  <a:lnTo>
                    <a:pt x="108" y="804"/>
                  </a:lnTo>
                  <a:lnTo>
                    <a:pt x="112" y="796"/>
                  </a:lnTo>
                  <a:lnTo>
                    <a:pt x="120" y="785"/>
                  </a:lnTo>
                  <a:lnTo>
                    <a:pt x="129" y="772"/>
                  </a:lnTo>
                  <a:lnTo>
                    <a:pt x="139" y="759"/>
                  </a:lnTo>
                  <a:lnTo>
                    <a:pt x="147" y="747"/>
                  </a:lnTo>
                  <a:lnTo>
                    <a:pt x="152" y="736"/>
                  </a:lnTo>
                  <a:lnTo>
                    <a:pt x="156" y="731"/>
                  </a:lnTo>
                  <a:lnTo>
                    <a:pt x="158" y="728"/>
                  </a:lnTo>
                  <a:lnTo>
                    <a:pt x="161" y="730"/>
                  </a:lnTo>
                  <a:lnTo>
                    <a:pt x="165" y="733"/>
                  </a:lnTo>
                  <a:lnTo>
                    <a:pt x="171" y="736"/>
                  </a:lnTo>
                  <a:lnTo>
                    <a:pt x="177" y="742"/>
                  </a:lnTo>
                  <a:lnTo>
                    <a:pt x="184" y="746"/>
                  </a:lnTo>
                  <a:lnTo>
                    <a:pt x="189" y="749"/>
                  </a:lnTo>
                  <a:lnTo>
                    <a:pt x="195" y="750"/>
                  </a:lnTo>
                  <a:lnTo>
                    <a:pt x="201" y="749"/>
                  </a:lnTo>
                  <a:lnTo>
                    <a:pt x="208" y="744"/>
                  </a:lnTo>
                  <a:lnTo>
                    <a:pt x="215" y="740"/>
                  </a:lnTo>
                  <a:lnTo>
                    <a:pt x="222" y="733"/>
                  </a:lnTo>
                  <a:lnTo>
                    <a:pt x="227" y="726"/>
                  </a:lnTo>
                  <a:lnTo>
                    <a:pt x="233" y="720"/>
                  </a:lnTo>
                  <a:lnTo>
                    <a:pt x="239" y="716"/>
                  </a:lnTo>
                  <a:lnTo>
                    <a:pt x="244" y="713"/>
                  </a:lnTo>
                  <a:lnTo>
                    <a:pt x="252" y="713"/>
                  </a:lnTo>
                  <a:lnTo>
                    <a:pt x="260" y="715"/>
                  </a:lnTo>
                  <a:lnTo>
                    <a:pt x="268" y="713"/>
                  </a:lnTo>
                  <a:lnTo>
                    <a:pt x="276" y="709"/>
                  </a:lnTo>
                  <a:lnTo>
                    <a:pt x="281" y="705"/>
                  </a:lnTo>
                  <a:lnTo>
                    <a:pt x="286" y="702"/>
                  </a:lnTo>
                  <a:lnTo>
                    <a:pt x="292" y="698"/>
                  </a:lnTo>
                  <a:lnTo>
                    <a:pt x="299" y="696"/>
                  </a:lnTo>
                  <a:lnTo>
                    <a:pt x="305" y="694"/>
                  </a:lnTo>
                  <a:lnTo>
                    <a:pt x="311" y="693"/>
                  </a:lnTo>
                  <a:lnTo>
                    <a:pt x="316" y="690"/>
                  </a:lnTo>
                  <a:lnTo>
                    <a:pt x="321" y="689"/>
                  </a:lnTo>
                  <a:lnTo>
                    <a:pt x="328" y="686"/>
                  </a:lnTo>
                  <a:lnTo>
                    <a:pt x="338" y="680"/>
                  </a:lnTo>
                  <a:lnTo>
                    <a:pt x="352" y="671"/>
                  </a:lnTo>
                  <a:lnTo>
                    <a:pt x="367" y="660"/>
                  </a:lnTo>
                  <a:lnTo>
                    <a:pt x="381" y="650"/>
                  </a:lnTo>
                  <a:lnTo>
                    <a:pt x="394" y="640"/>
                  </a:lnTo>
                  <a:lnTo>
                    <a:pt x="403" y="632"/>
                  </a:lnTo>
                  <a:lnTo>
                    <a:pt x="409" y="626"/>
                  </a:lnTo>
                  <a:lnTo>
                    <a:pt x="413" y="625"/>
                  </a:lnTo>
                  <a:lnTo>
                    <a:pt x="417" y="633"/>
                  </a:lnTo>
                  <a:lnTo>
                    <a:pt x="419" y="643"/>
                  </a:lnTo>
                  <a:lnTo>
                    <a:pt x="420" y="648"/>
                  </a:lnTo>
                  <a:lnTo>
                    <a:pt x="419" y="651"/>
                  </a:lnTo>
                  <a:lnTo>
                    <a:pt x="414" y="658"/>
                  </a:lnTo>
                  <a:lnTo>
                    <a:pt x="407" y="668"/>
                  </a:lnTo>
                  <a:lnTo>
                    <a:pt x="396" y="680"/>
                  </a:lnTo>
                  <a:lnTo>
                    <a:pt x="384" y="694"/>
                  </a:lnTo>
                  <a:lnTo>
                    <a:pt x="376" y="712"/>
                  </a:lnTo>
                  <a:lnTo>
                    <a:pt x="373" y="732"/>
                  </a:lnTo>
                  <a:lnTo>
                    <a:pt x="377" y="751"/>
                  </a:lnTo>
                  <a:lnTo>
                    <a:pt x="386" y="768"/>
                  </a:lnTo>
                  <a:lnTo>
                    <a:pt x="392" y="778"/>
                  </a:lnTo>
                  <a:lnTo>
                    <a:pt x="397" y="784"/>
                  </a:lnTo>
                  <a:lnTo>
                    <a:pt x="399" y="786"/>
                  </a:lnTo>
                  <a:lnTo>
                    <a:pt x="399" y="792"/>
                  </a:lnTo>
                  <a:lnTo>
                    <a:pt x="399" y="806"/>
                  </a:lnTo>
                  <a:lnTo>
                    <a:pt x="396" y="824"/>
                  </a:lnTo>
                  <a:lnTo>
                    <a:pt x="387" y="840"/>
                  </a:lnTo>
                  <a:lnTo>
                    <a:pt x="376" y="861"/>
                  </a:lnTo>
                  <a:lnTo>
                    <a:pt x="369" y="888"/>
                  </a:lnTo>
                  <a:lnTo>
                    <a:pt x="366" y="916"/>
                  </a:lnTo>
                  <a:lnTo>
                    <a:pt x="366" y="936"/>
                  </a:lnTo>
                  <a:lnTo>
                    <a:pt x="365" y="952"/>
                  </a:lnTo>
                  <a:lnTo>
                    <a:pt x="360" y="973"/>
                  </a:lnTo>
                  <a:lnTo>
                    <a:pt x="356" y="991"/>
                  </a:lnTo>
                  <a:lnTo>
                    <a:pt x="350" y="1004"/>
                  </a:lnTo>
                  <a:lnTo>
                    <a:pt x="349" y="1008"/>
                  </a:lnTo>
                  <a:lnTo>
                    <a:pt x="350" y="1012"/>
                  </a:lnTo>
                  <a:lnTo>
                    <a:pt x="353" y="1016"/>
                  </a:lnTo>
                  <a:lnTo>
                    <a:pt x="358" y="1021"/>
                  </a:lnTo>
                  <a:lnTo>
                    <a:pt x="364" y="1024"/>
                  </a:lnTo>
                  <a:lnTo>
                    <a:pt x="368" y="1027"/>
                  </a:lnTo>
                  <a:lnTo>
                    <a:pt x="374" y="1028"/>
                  </a:lnTo>
                  <a:lnTo>
                    <a:pt x="379" y="1028"/>
                  </a:lnTo>
                  <a:lnTo>
                    <a:pt x="384" y="1032"/>
                  </a:lnTo>
                  <a:lnTo>
                    <a:pt x="386" y="1047"/>
                  </a:lnTo>
                  <a:lnTo>
                    <a:pt x="386" y="1066"/>
                  </a:lnTo>
                  <a:lnTo>
                    <a:pt x="388" y="1081"/>
                  </a:lnTo>
                  <a:lnTo>
                    <a:pt x="391" y="1095"/>
                  </a:lnTo>
                  <a:lnTo>
                    <a:pt x="390" y="1111"/>
                  </a:lnTo>
                  <a:lnTo>
                    <a:pt x="388" y="1129"/>
                  </a:lnTo>
                  <a:lnTo>
                    <a:pt x="387" y="1144"/>
                  </a:lnTo>
                  <a:lnTo>
                    <a:pt x="386" y="1169"/>
                  </a:lnTo>
                  <a:lnTo>
                    <a:pt x="384" y="1207"/>
                  </a:lnTo>
                  <a:lnTo>
                    <a:pt x="384" y="1246"/>
                  </a:lnTo>
                  <a:lnTo>
                    <a:pt x="388" y="1272"/>
                  </a:lnTo>
                  <a:lnTo>
                    <a:pt x="392" y="1297"/>
                  </a:lnTo>
                  <a:lnTo>
                    <a:pt x="396" y="1331"/>
                  </a:lnTo>
                  <a:lnTo>
                    <a:pt x="396" y="1363"/>
                  </a:lnTo>
                  <a:lnTo>
                    <a:pt x="391" y="1383"/>
                  </a:lnTo>
                  <a:lnTo>
                    <a:pt x="387" y="1389"/>
                  </a:lnTo>
                  <a:lnTo>
                    <a:pt x="381" y="1401"/>
                  </a:lnTo>
                  <a:lnTo>
                    <a:pt x="374" y="1415"/>
                  </a:lnTo>
                  <a:lnTo>
                    <a:pt x="368" y="1432"/>
                  </a:lnTo>
                  <a:lnTo>
                    <a:pt x="362" y="1448"/>
                  </a:lnTo>
                  <a:lnTo>
                    <a:pt x="359" y="1464"/>
                  </a:lnTo>
                  <a:lnTo>
                    <a:pt x="358" y="1477"/>
                  </a:lnTo>
                  <a:lnTo>
                    <a:pt x="359" y="1486"/>
                  </a:lnTo>
                  <a:lnTo>
                    <a:pt x="367" y="1506"/>
                  </a:lnTo>
                  <a:lnTo>
                    <a:pt x="377" y="1531"/>
                  </a:lnTo>
                  <a:lnTo>
                    <a:pt x="387" y="1554"/>
                  </a:lnTo>
                  <a:lnTo>
                    <a:pt x="390" y="1563"/>
                  </a:lnTo>
                  <a:lnTo>
                    <a:pt x="391" y="1567"/>
                  </a:lnTo>
                  <a:lnTo>
                    <a:pt x="395" y="1576"/>
                  </a:lnTo>
                  <a:lnTo>
                    <a:pt x="396" y="1588"/>
                  </a:lnTo>
                  <a:lnTo>
                    <a:pt x="391" y="1599"/>
                  </a:lnTo>
                  <a:lnTo>
                    <a:pt x="384" y="1616"/>
                  </a:lnTo>
                  <a:lnTo>
                    <a:pt x="381" y="1641"/>
                  </a:lnTo>
                  <a:lnTo>
                    <a:pt x="382" y="1666"/>
                  </a:lnTo>
                  <a:lnTo>
                    <a:pt x="387" y="1684"/>
                  </a:lnTo>
                  <a:lnTo>
                    <a:pt x="391" y="1702"/>
                  </a:lnTo>
                  <a:lnTo>
                    <a:pt x="390" y="1721"/>
                  </a:lnTo>
                  <a:lnTo>
                    <a:pt x="388" y="1738"/>
                  </a:lnTo>
                  <a:lnTo>
                    <a:pt x="386" y="1745"/>
                  </a:lnTo>
                  <a:lnTo>
                    <a:pt x="386" y="1751"/>
                  </a:lnTo>
                  <a:lnTo>
                    <a:pt x="387" y="1767"/>
                  </a:lnTo>
                  <a:lnTo>
                    <a:pt x="390" y="1787"/>
                  </a:lnTo>
                  <a:lnTo>
                    <a:pt x="395" y="1805"/>
                  </a:lnTo>
                  <a:lnTo>
                    <a:pt x="399" y="1827"/>
                  </a:lnTo>
                  <a:lnTo>
                    <a:pt x="403" y="1854"/>
                  </a:lnTo>
                  <a:lnTo>
                    <a:pt x="404" y="1877"/>
                  </a:lnTo>
                  <a:lnTo>
                    <a:pt x="404" y="1886"/>
                  </a:lnTo>
                  <a:lnTo>
                    <a:pt x="407" y="1890"/>
                  </a:lnTo>
                  <a:lnTo>
                    <a:pt x="416" y="1901"/>
                  </a:lnTo>
                  <a:lnTo>
                    <a:pt x="425" y="1910"/>
                  </a:lnTo>
                  <a:lnTo>
                    <a:pt x="434" y="1910"/>
                  </a:lnTo>
                  <a:lnTo>
                    <a:pt x="442" y="1905"/>
                  </a:lnTo>
                  <a:lnTo>
                    <a:pt x="448" y="1903"/>
                  </a:lnTo>
                  <a:lnTo>
                    <a:pt x="452" y="1902"/>
                  </a:lnTo>
                  <a:lnTo>
                    <a:pt x="455" y="1902"/>
                  </a:lnTo>
                  <a:lnTo>
                    <a:pt x="458" y="1909"/>
                  </a:lnTo>
                  <a:lnTo>
                    <a:pt x="463" y="1924"/>
                  </a:lnTo>
                  <a:lnTo>
                    <a:pt x="467" y="1942"/>
                  </a:lnTo>
                  <a:lnTo>
                    <a:pt x="464" y="1958"/>
                  </a:lnTo>
                  <a:lnTo>
                    <a:pt x="459" y="1968"/>
                  </a:lnTo>
                  <a:lnTo>
                    <a:pt x="454" y="1980"/>
                  </a:lnTo>
                  <a:lnTo>
                    <a:pt x="447" y="1996"/>
                  </a:lnTo>
                  <a:lnTo>
                    <a:pt x="440" y="2013"/>
                  </a:lnTo>
                  <a:lnTo>
                    <a:pt x="434" y="2029"/>
                  </a:lnTo>
                  <a:lnTo>
                    <a:pt x="428" y="2044"/>
                  </a:lnTo>
                  <a:lnTo>
                    <a:pt x="424" y="2055"/>
                  </a:lnTo>
                  <a:lnTo>
                    <a:pt x="421" y="2063"/>
                  </a:lnTo>
                  <a:lnTo>
                    <a:pt x="421" y="2069"/>
                  </a:lnTo>
                  <a:lnTo>
                    <a:pt x="424" y="2076"/>
                  </a:lnTo>
                  <a:lnTo>
                    <a:pt x="427" y="2083"/>
                  </a:lnTo>
                  <a:lnTo>
                    <a:pt x="433" y="2090"/>
                  </a:lnTo>
                  <a:lnTo>
                    <a:pt x="439" y="2096"/>
                  </a:lnTo>
                  <a:lnTo>
                    <a:pt x="444" y="2100"/>
                  </a:lnTo>
                  <a:lnTo>
                    <a:pt x="450" y="2104"/>
                  </a:lnTo>
                  <a:lnTo>
                    <a:pt x="455" y="2105"/>
                  </a:lnTo>
                  <a:lnTo>
                    <a:pt x="459" y="2105"/>
                  </a:lnTo>
                  <a:lnTo>
                    <a:pt x="466" y="2104"/>
                  </a:lnTo>
                  <a:lnTo>
                    <a:pt x="474" y="2102"/>
                  </a:lnTo>
                  <a:lnTo>
                    <a:pt x="481" y="2100"/>
                  </a:lnTo>
                  <a:lnTo>
                    <a:pt x="489" y="2099"/>
                  </a:lnTo>
                  <a:lnTo>
                    <a:pt x="495" y="2098"/>
                  </a:lnTo>
                  <a:lnTo>
                    <a:pt x="500" y="2097"/>
                  </a:lnTo>
                  <a:lnTo>
                    <a:pt x="501" y="2097"/>
                  </a:lnTo>
                  <a:lnTo>
                    <a:pt x="505" y="2096"/>
                  </a:lnTo>
                  <a:lnTo>
                    <a:pt x="515" y="2091"/>
                  </a:lnTo>
                  <a:lnTo>
                    <a:pt x="526" y="2085"/>
                  </a:lnTo>
                  <a:lnTo>
                    <a:pt x="532" y="2077"/>
                  </a:lnTo>
                  <a:lnTo>
                    <a:pt x="532" y="2062"/>
                  </a:lnTo>
                  <a:lnTo>
                    <a:pt x="531" y="2038"/>
                  </a:lnTo>
                  <a:lnTo>
                    <a:pt x="527" y="2016"/>
                  </a:lnTo>
                  <a:lnTo>
                    <a:pt x="526" y="2007"/>
                  </a:lnTo>
                  <a:lnTo>
                    <a:pt x="526" y="2000"/>
                  </a:lnTo>
                  <a:lnTo>
                    <a:pt x="527" y="1983"/>
                  </a:lnTo>
                  <a:lnTo>
                    <a:pt x="527" y="1963"/>
                  </a:lnTo>
                  <a:lnTo>
                    <a:pt x="527" y="1949"/>
                  </a:lnTo>
                  <a:lnTo>
                    <a:pt x="529" y="1941"/>
                  </a:lnTo>
                  <a:lnTo>
                    <a:pt x="531" y="1931"/>
                  </a:lnTo>
                  <a:lnTo>
                    <a:pt x="534" y="1922"/>
                  </a:lnTo>
                  <a:lnTo>
                    <a:pt x="540" y="1910"/>
                  </a:lnTo>
                  <a:lnTo>
                    <a:pt x="548" y="1903"/>
                  </a:lnTo>
                  <a:lnTo>
                    <a:pt x="556" y="1902"/>
                  </a:lnTo>
                  <a:lnTo>
                    <a:pt x="563" y="1904"/>
                  </a:lnTo>
                  <a:lnTo>
                    <a:pt x="565" y="1905"/>
                  </a:lnTo>
                  <a:lnTo>
                    <a:pt x="569" y="1908"/>
                  </a:lnTo>
                  <a:lnTo>
                    <a:pt x="578" y="1912"/>
                  </a:lnTo>
                  <a:lnTo>
                    <a:pt x="589" y="1916"/>
                  </a:lnTo>
                  <a:lnTo>
                    <a:pt x="598" y="1912"/>
                  </a:lnTo>
                  <a:lnTo>
                    <a:pt x="605" y="1905"/>
                  </a:lnTo>
                  <a:lnTo>
                    <a:pt x="612" y="1903"/>
                  </a:lnTo>
                  <a:lnTo>
                    <a:pt x="620" y="1905"/>
                  </a:lnTo>
                  <a:lnTo>
                    <a:pt x="629" y="1911"/>
                  </a:lnTo>
                  <a:lnTo>
                    <a:pt x="638" y="1917"/>
                  </a:lnTo>
                  <a:lnTo>
                    <a:pt x="645" y="1920"/>
                  </a:lnTo>
                  <a:lnTo>
                    <a:pt x="650" y="1923"/>
                  </a:lnTo>
                  <a:lnTo>
                    <a:pt x="651" y="1924"/>
                  </a:lnTo>
                  <a:lnTo>
                    <a:pt x="653" y="1973"/>
                  </a:lnTo>
                  <a:lnTo>
                    <a:pt x="652" y="1980"/>
                  </a:lnTo>
                  <a:lnTo>
                    <a:pt x="649" y="1998"/>
                  </a:lnTo>
                  <a:lnTo>
                    <a:pt x="645" y="2017"/>
                  </a:lnTo>
                  <a:lnTo>
                    <a:pt x="644" y="2034"/>
                  </a:lnTo>
                  <a:lnTo>
                    <a:pt x="647" y="2046"/>
                  </a:lnTo>
                  <a:lnTo>
                    <a:pt x="655" y="2052"/>
                  </a:lnTo>
                  <a:lnTo>
                    <a:pt x="665" y="2056"/>
                  </a:lnTo>
                  <a:lnTo>
                    <a:pt x="674" y="2059"/>
                  </a:lnTo>
                  <a:lnTo>
                    <a:pt x="683" y="2064"/>
                  </a:lnTo>
                  <a:lnTo>
                    <a:pt x="692" y="2074"/>
                  </a:lnTo>
                  <a:lnTo>
                    <a:pt x="699" y="2084"/>
                  </a:lnTo>
                  <a:lnTo>
                    <a:pt x="703" y="2093"/>
                  </a:lnTo>
                  <a:lnTo>
                    <a:pt x="707" y="2102"/>
                  </a:lnTo>
                  <a:lnTo>
                    <a:pt x="718" y="2114"/>
                  </a:lnTo>
                  <a:lnTo>
                    <a:pt x="728" y="2124"/>
                  </a:lnTo>
                  <a:lnTo>
                    <a:pt x="733" y="2128"/>
                  </a:lnTo>
                  <a:lnTo>
                    <a:pt x="734" y="2129"/>
                  </a:lnTo>
                  <a:lnTo>
                    <a:pt x="736" y="2132"/>
                  </a:lnTo>
                  <a:lnTo>
                    <a:pt x="741" y="2136"/>
                  </a:lnTo>
                  <a:lnTo>
                    <a:pt x="745" y="2140"/>
                  </a:lnTo>
                  <a:lnTo>
                    <a:pt x="751" y="2144"/>
                  </a:lnTo>
                  <a:lnTo>
                    <a:pt x="757" y="2146"/>
                  </a:lnTo>
                  <a:lnTo>
                    <a:pt x="763" y="2146"/>
                  </a:lnTo>
                  <a:lnTo>
                    <a:pt x="768" y="2144"/>
                  </a:lnTo>
                  <a:lnTo>
                    <a:pt x="779" y="2138"/>
                  </a:lnTo>
                  <a:lnTo>
                    <a:pt x="790" y="2135"/>
                  </a:lnTo>
                  <a:lnTo>
                    <a:pt x="797" y="2131"/>
                  </a:lnTo>
                  <a:lnTo>
                    <a:pt x="801" y="2125"/>
                  </a:lnTo>
                  <a:lnTo>
                    <a:pt x="801" y="2114"/>
                  </a:lnTo>
                  <a:lnTo>
                    <a:pt x="801" y="2097"/>
                  </a:lnTo>
                  <a:lnTo>
                    <a:pt x="800" y="2081"/>
                  </a:lnTo>
                  <a:lnTo>
                    <a:pt x="798" y="2069"/>
                  </a:lnTo>
                  <a:lnTo>
                    <a:pt x="793" y="2060"/>
                  </a:lnTo>
                  <a:lnTo>
                    <a:pt x="782" y="2053"/>
                  </a:lnTo>
                  <a:lnTo>
                    <a:pt x="773" y="2047"/>
                  </a:lnTo>
                  <a:lnTo>
                    <a:pt x="770" y="2045"/>
                  </a:lnTo>
                  <a:lnTo>
                    <a:pt x="768" y="2043"/>
                  </a:lnTo>
                  <a:lnTo>
                    <a:pt x="765" y="2037"/>
                  </a:lnTo>
                  <a:lnTo>
                    <a:pt x="759" y="2029"/>
                  </a:lnTo>
                  <a:lnTo>
                    <a:pt x="754" y="2018"/>
                  </a:lnTo>
                  <a:lnTo>
                    <a:pt x="748" y="2008"/>
                  </a:lnTo>
                  <a:lnTo>
                    <a:pt x="742" y="1998"/>
                  </a:lnTo>
                  <a:lnTo>
                    <a:pt x="737" y="1988"/>
                  </a:lnTo>
                  <a:lnTo>
                    <a:pt x="735" y="1981"/>
                  </a:lnTo>
                  <a:lnTo>
                    <a:pt x="733" y="1967"/>
                  </a:lnTo>
                  <a:lnTo>
                    <a:pt x="733" y="1948"/>
                  </a:lnTo>
                  <a:lnTo>
                    <a:pt x="733" y="1932"/>
                  </a:lnTo>
                  <a:lnTo>
                    <a:pt x="733" y="1925"/>
                  </a:lnTo>
                  <a:lnTo>
                    <a:pt x="750" y="1910"/>
                  </a:lnTo>
                  <a:lnTo>
                    <a:pt x="755" y="1886"/>
                  </a:lnTo>
                  <a:lnTo>
                    <a:pt x="764" y="1831"/>
                  </a:lnTo>
                  <a:lnTo>
                    <a:pt x="774" y="1770"/>
                  </a:lnTo>
                  <a:lnTo>
                    <a:pt x="780" y="1728"/>
                  </a:lnTo>
                  <a:lnTo>
                    <a:pt x="781" y="1704"/>
                  </a:lnTo>
                  <a:lnTo>
                    <a:pt x="781" y="1682"/>
                  </a:lnTo>
                  <a:lnTo>
                    <a:pt x="781" y="1666"/>
                  </a:lnTo>
                  <a:lnTo>
                    <a:pt x="781" y="1660"/>
                  </a:lnTo>
                  <a:lnTo>
                    <a:pt x="782" y="1658"/>
                  </a:lnTo>
                  <a:lnTo>
                    <a:pt x="787" y="1652"/>
                  </a:lnTo>
                  <a:lnTo>
                    <a:pt x="794" y="1644"/>
                  </a:lnTo>
                  <a:lnTo>
                    <a:pt x="802" y="1634"/>
                  </a:lnTo>
                  <a:lnTo>
                    <a:pt x="810" y="1622"/>
                  </a:lnTo>
                  <a:lnTo>
                    <a:pt x="817" y="1609"/>
                  </a:lnTo>
                  <a:lnTo>
                    <a:pt x="824" y="1598"/>
                  </a:lnTo>
                  <a:lnTo>
                    <a:pt x="828" y="1588"/>
                  </a:lnTo>
                  <a:lnTo>
                    <a:pt x="835" y="1562"/>
                  </a:lnTo>
                  <a:lnTo>
                    <a:pt x="841" y="1529"/>
                  </a:lnTo>
                  <a:lnTo>
                    <a:pt x="845" y="1495"/>
                  </a:lnTo>
                  <a:lnTo>
                    <a:pt x="846" y="1470"/>
                  </a:lnTo>
                  <a:lnTo>
                    <a:pt x="846" y="1448"/>
                  </a:lnTo>
                  <a:lnTo>
                    <a:pt x="846" y="1423"/>
                  </a:lnTo>
                  <a:lnTo>
                    <a:pt x="847" y="1403"/>
                  </a:lnTo>
                  <a:lnTo>
                    <a:pt x="847" y="1395"/>
                  </a:lnTo>
                  <a:lnTo>
                    <a:pt x="850" y="1389"/>
                  </a:lnTo>
                  <a:lnTo>
                    <a:pt x="861" y="1375"/>
                  </a:lnTo>
                  <a:lnTo>
                    <a:pt x="871" y="1353"/>
                  </a:lnTo>
                  <a:lnTo>
                    <a:pt x="880" y="1327"/>
                  </a:lnTo>
                  <a:lnTo>
                    <a:pt x="888" y="1293"/>
                  </a:lnTo>
                  <a:lnTo>
                    <a:pt x="897" y="1252"/>
                  </a:lnTo>
                  <a:lnTo>
                    <a:pt x="903" y="1219"/>
                  </a:lnTo>
                  <a:lnTo>
                    <a:pt x="907" y="1205"/>
                  </a:lnTo>
                  <a:lnTo>
                    <a:pt x="907" y="1216"/>
                  </a:lnTo>
                  <a:lnTo>
                    <a:pt x="907" y="1239"/>
                  </a:lnTo>
                  <a:lnTo>
                    <a:pt x="907" y="1265"/>
                  </a:lnTo>
                  <a:lnTo>
                    <a:pt x="909" y="1284"/>
                  </a:lnTo>
                  <a:lnTo>
                    <a:pt x="914" y="1292"/>
                  </a:lnTo>
                  <a:lnTo>
                    <a:pt x="922" y="1297"/>
                  </a:lnTo>
                  <a:lnTo>
                    <a:pt x="930" y="1303"/>
                  </a:lnTo>
                  <a:lnTo>
                    <a:pt x="939" y="1311"/>
                  </a:lnTo>
                  <a:lnTo>
                    <a:pt x="944" y="1317"/>
                  </a:lnTo>
                  <a:lnTo>
                    <a:pt x="950" y="1322"/>
                  </a:lnTo>
                  <a:lnTo>
                    <a:pt x="955" y="1327"/>
                  </a:lnTo>
                  <a:lnTo>
                    <a:pt x="962" y="1332"/>
                  </a:lnTo>
                  <a:lnTo>
                    <a:pt x="969" y="1335"/>
                  </a:lnTo>
                  <a:lnTo>
                    <a:pt x="975" y="1336"/>
                  </a:lnTo>
                  <a:lnTo>
                    <a:pt x="980" y="1336"/>
                  </a:lnTo>
                  <a:lnTo>
                    <a:pt x="983" y="1334"/>
                  </a:lnTo>
                  <a:lnTo>
                    <a:pt x="988" y="1311"/>
                  </a:lnTo>
                  <a:lnTo>
                    <a:pt x="993" y="1271"/>
                  </a:lnTo>
                  <a:lnTo>
                    <a:pt x="998" y="1234"/>
                  </a:lnTo>
                  <a:lnTo>
                    <a:pt x="1000" y="1217"/>
                  </a:lnTo>
                  <a:lnTo>
                    <a:pt x="1027" y="1183"/>
                  </a:lnTo>
                  <a:lnTo>
                    <a:pt x="1029" y="1140"/>
                  </a:lnTo>
                  <a:lnTo>
                    <a:pt x="1036" y="1040"/>
                  </a:lnTo>
                  <a:lnTo>
                    <a:pt x="1044" y="938"/>
                  </a:lnTo>
                  <a:lnTo>
                    <a:pt x="1052" y="884"/>
                  </a:lnTo>
                  <a:lnTo>
                    <a:pt x="1058" y="857"/>
                  </a:lnTo>
                  <a:lnTo>
                    <a:pt x="1059" y="815"/>
                  </a:lnTo>
                  <a:lnTo>
                    <a:pt x="1059" y="777"/>
                  </a:lnTo>
                  <a:lnTo>
                    <a:pt x="1059" y="761"/>
                  </a:lnTo>
                  <a:lnTo>
                    <a:pt x="1101" y="793"/>
                  </a:lnTo>
                  <a:lnTo>
                    <a:pt x="1115" y="833"/>
                  </a:lnTo>
                  <a:lnTo>
                    <a:pt x="1136" y="840"/>
                  </a:lnTo>
                  <a:lnTo>
                    <a:pt x="1155" y="860"/>
                  </a:lnTo>
                  <a:lnTo>
                    <a:pt x="1180" y="869"/>
                  </a:lnTo>
                  <a:lnTo>
                    <a:pt x="1188" y="861"/>
                  </a:lnTo>
                  <a:lnTo>
                    <a:pt x="1181" y="830"/>
                  </a:lnTo>
                  <a:lnTo>
                    <a:pt x="1183" y="834"/>
                  </a:lnTo>
                  <a:lnTo>
                    <a:pt x="1187" y="842"/>
                  </a:lnTo>
                  <a:lnTo>
                    <a:pt x="1193" y="852"/>
                  </a:lnTo>
                  <a:lnTo>
                    <a:pt x="1199" y="856"/>
                  </a:lnTo>
                  <a:lnTo>
                    <a:pt x="1203" y="853"/>
                  </a:lnTo>
                  <a:lnTo>
                    <a:pt x="1205" y="846"/>
                  </a:lnTo>
                  <a:lnTo>
                    <a:pt x="1205" y="837"/>
                  </a:lnTo>
                  <a:lnTo>
                    <a:pt x="1203" y="827"/>
                  </a:lnTo>
                  <a:lnTo>
                    <a:pt x="1198" y="810"/>
                  </a:lnTo>
                  <a:lnTo>
                    <a:pt x="1190" y="784"/>
                  </a:lnTo>
                  <a:lnTo>
                    <a:pt x="1183" y="758"/>
                  </a:lnTo>
                  <a:lnTo>
                    <a:pt x="1179" y="748"/>
                  </a:lnTo>
                  <a:lnTo>
                    <a:pt x="1198" y="750"/>
                  </a:lnTo>
                  <a:lnTo>
                    <a:pt x="1200" y="753"/>
                  </a:lnTo>
                  <a:lnTo>
                    <a:pt x="1206" y="756"/>
                  </a:lnTo>
                  <a:lnTo>
                    <a:pt x="1215" y="758"/>
                  </a:lnTo>
                  <a:lnTo>
                    <a:pt x="1224" y="757"/>
                  </a:lnTo>
                  <a:lnTo>
                    <a:pt x="1230" y="750"/>
                  </a:lnTo>
                  <a:lnTo>
                    <a:pt x="1228" y="741"/>
                  </a:lnTo>
                  <a:lnTo>
                    <a:pt x="1221" y="732"/>
                  </a:lnTo>
                  <a:lnTo>
                    <a:pt x="1210" y="725"/>
                  </a:lnTo>
                  <a:lnTo>
                    <a:pt x="1205" y="723"/>
                  </a:lnTo>
                  <a:lnTo>
                    <a:pt x="1196" y="719"/>
                  </a:lnTo>
                  <a:lnTo>
                    <a:pt x="1188" y="715"/>
                  </a:lnTo>
                  <a:lnTo>
                    <a:pt x="1180" y="710"/>
                  </a:lnTo>
                  <a:lnTo>
                    <a:pt x="1171" y="705"/>
                  </a:lnTo>
                  <a:lnTo>
                    <a:pt x="1162" y="702"/>
                  </a:lnTo>
                  <a:lnTo>
                    <a:pt x="1154" y="700"/>
                  </a:lnTo>
                  <a:lnTo>
                    <a:pt x="1146" y="698"/>
                  </a:lnTo>
                  <a:lnTo>
                    <a:pt x="1134" y="695"/>
                  </a:lnTo>
                  <a:lnTo>
                    <a:pt x="1128" y="689"/>
                  </a:lnTo>
                  <a:lnTo>
                    <a:pt x="1126" y="682"/>
                  </a:lnTo>
                  <a:lnTo>
                    <a:pt x="1126" y="680"/>
                  </a:lnTo>
                  <a:lnTo>
                    <a:pt x="1103" y="641"/>
                  </a:lnTo>
                  <a:lnTo>
                    <a:pt x="1087" y="630"/>
                  </a:lnTo>
                  <a:lnTo>
                    <a:pt x="1086" y="624"/>
                  </a:lnTo>
                  <a:lnTo>
                    <a:pt x="1085" y="609"/>
                  </a:lnTo>
                  <a:lnTo>
                    <a:pt x="1082" y="592"/>
                  </a:lnTo>
                  <a:lnTo>
                    <a:pt x="1080" y="581"/>
                  </a:lnTo>
                  <a:lnTo>
                    <a:pt x="1077" y="569"/>
                  </a:lnTo>
                  <a:lnTo>
                    <a:pt x="1071" y="551"/>
                  </a:lnTo>
                  <a:lnTo>
                    <a:pt x="1065" y="534"/>
                  </a:lnTo>
                  <a:lnTo>
                    <a:pt x="1059" y="522"/>
                  </a:lnTo>
                  <a:lnTo>
                    <a:pt x="1053" y="515"/>
                  </a:lnTo>
                  <a:lnTo>
                    <a:pt x="1048" y="506"/>
                  </a:lnTo>
                  <a:lnTo>
                    <a:pt x="1040" y="499"/>
                  </a:lnTo>
                  <a:lnTo>
                    <a:pt x="1032" y="495"/>
                  </a:lnTo>
                  <a:lnTo>
                    <a:pt x="1025" y="492"/>
                  </a:lnTo>
                  <a:lnTo>
                    <a:pt x="1017" y="490"/>
                  </a:lnTo>
                  <a:lnTo>
                    <a:pt x="1010" y="486"/>
                  </a:lnTo>
                  <a:lnTo>
                    <a:pt x="1002" y="482"/>
                  </a:lnTo>
                  <a:lnTo>
                    <a:pt x="997" y="477"/>
                  </a:lnTo>
                  <a:lnTo>
                    <a:pt x="991" y="470"/>
                  </a:lnTo>
                  <a:lnTo>
                    <a:pt x="984" y="461"/>
                  </a:lnTo>
                  <a:lnTo>
                    <a:pt x="978" y="451"/>
                  </a:lnTo>
                  <a:lnTo>
                    <a:pt x="972" y="440"/>
                  </a:lnTo>
                  <a:lnTo>
                    <a:pt x="967" y="431"/>
                  </a:lnTo>
                  <a:lnTo>
                    <a:pt x="963" y="424"/>
                  </a:lnTo>
                  <a:lnTo>
                    <a:pt x="962" y="420"/>
                  </a:lnTo>
                  <a:lnTo>
                    <a:pt x="961" y="415"/>
                  </a:lnTo>
                  <a:lnTo>
                    <a:pt x="957" y="409"/>
                  </a:lnTo>
                  <a:lnTo>
                    <a:pt x="951" y="401"/>
                  </a:lnTo>
                  <a:lnTo>
                    <a:pt x="944" y="392"/>
                  </a:lnTo>
                  <a:lnTo>
                    <a:pt x="936" y="384"/>
                  </a:lnTo>
                  <a:lnTo>
                    <a:pt x="928" y="375"/>
                  </a:lnTo>
                  <a:lnTo>
                    <a:pt x="920" y="368"/>
                  </a:lnTo>
                  <a:lnTo>
                    <a:pt x="913" y="362"/>
                  </a:lnTo>
                  <a:lnTo>
                    <a:pt x="906" y="358"/>
                  </a:lnTo>
                  <a:lnTo>
                    <a:pt x="899" y="352"/>
                  </a:lnTo>
                  <a:lnTo>
                    <a:pt x="892" y="347"/>
                  </a:lnTo>
                  <a:lnTo>
                    <a:pt x="885" y="343"/>
                  </a:lnTo>
                  <a:lnTo>
                    <a:pt x="878" y="339"/>
                  </a:lnTo>
                  <a:lnTo>
                    <a:pt x="872" y="336"/>
                  </a:lnTo>
                  <a:lnTo>
                    <a:pt x="868" y="334"/>
                  </a:lnTo>
                  <a:lnTo>
                    <a:pt x="864" y="334"/>
                  </a:lnTo>
                  <a:lnTo>
                    <a:pt x="857" y="333"/>
                  </a:lnTo>
                  <a:lnTo>
                    <a:pt x="849" y="326"/>
                  </a:lnTo>
                  <a:lnTo>
                    <a:pt x="840" y="319"/>
                  </a:lnTo>
                  <a:lnTo>
                    <a:pt x="832" y="315"/>
                  </a:lnTo>
                  <a:lnTo>
                    <a:pt x="827" y="313"/>
                  </a:lnTo>
                  <a:lnTo>
                    <a:pt x="822" y="309"/>
                  </a:lnTo>
                  <a:lnTo>
                    <a:pt x="815" y="305"/>
                  </a:lnTo>
                  <a:lnTo>
                    <a:pt x="808" y="300"/>
                  </a:lnTo>
                  <a:lnTo>
                    <a:pt x="801" y="294"/>
                  </a:lnTo>
                  <a:lnTo>
                    <a:pt x="795" y="291"/>
                  </a:lnTo>
                  <a:lnTo>
                    <a:pt x="792" y="287"/>
                  </a:lnTo>
                  <a:lnTo>
                    <a:pt x="790" y="286"/>
                  </a:lnTo>
                  <a:lnTo>
                    <a:pt x="798" y="278"/>
                  </a:lnTo>
                  <a:lnTo>
                    <a:pt x="797" y="276"/>
                  </a:lnTo>
                  <a:lnTo>
                    <a:pt x="794" y="268"/>
                  </a:lnTo>
                  <a:lnTo>
                    <a:pt x="790" y="257"/>
                  </a:lnTo>
                  <a:lnTo>
                    <a:pt x="787" y="245"/>
                  </a:lnTo>
                  <a:lnTo>
                    <a:pt x="785" y="227"/>
                  </a:lnTo>
                  <a:lnTo>
                    <a:pt x="782" y="207"/>
                  </a:lnTo>
                  <a:lnTo>
                    <a:pt x="781" y="188"/>
                  </a:lnTo>
                  <a:lnTo>
                    <a:pt x="782" y="176"/>
                  </a:lnTo>
                  <a:lnTo>
                    <a:pt x="783" y="163"/>
                  </a:lnTo>
                  <a:lnTo>
                    <a:pt x="783" y="147"/>
                  </a:lnTo>
                  <a:lnTo>
                    <a:pt x="781" y="129"/>
                  </a:lnTo>
                  <a:lnTo>
                    <a:pt x="780" y="117"/>
                  </a:lnTo>
                  <a:lnTo>
                    <a:pt x="775" y="103"/>
                  </a:lnTo>
                  <a:lnTo>
                    <a:pt x="766" y="83"/>
                  </a:lnTo>
                  <a:lnTo>
                    <a:pt x="758" y="66"/>
                  </a:lnTo>
                  <a:lnTo>
                    <a:pt x="751" y="53"/>
                  </a:lnTo>
                  <a:lnTo>
                    <a:pt x="748" y="49"/>
                  </a:lnTo>
                  <a:lnTo>
                    <a:pt x="742" y="42"/>
                  </a:lnTo>
                  <a:lnTo>
                    <a:pt x="735" y="34"/>
                  </a:lnTo>
                  <a:lnTo>
                    <a:pt x="727" y="26"/>
                  </a:lnTo>
                  <a:lnTo>
                    <a:pt x="719" y="18"/>
                  </a:lnTo>
                  <a:lnTo>
                    <a:pt x="711" y="10"/>
                  </a:lnTo>
                  <a:lnTo>
                    <a:pt x="703" y="5"/>
                  </a:lnTo>
                  <a:lnTo>
                    <a:pt x="696" y="2"/>
                  </a:lnTo>
                  <a:lnTo>
                    <a:pt x="688" y="0"/>
                  </a:lnTo>
                  <a:lnTo>
                    <a:pt x="675" y="0"/>
                  </a:lnTo>
                  <a:lnTo>
                    <a:pt x="661" y="2"/>
                  </a:lnTo>
                  <a:lnTo>
                    <a:pt x="645" y="4"/>
                  </a:lnTo>
                  <a:lnTo>
                    <a:pt x="630" y="6"/>
                  </a:lnTo>
                  <a:lnTo>
                    <a:pt x="615" y="11"/>
                  </a:lnTo>
                  <a:lnTo>
                    <a:pt x="604" y="15"/>
                  </a:lnTo>
                  <a:lnTo>
                    <a:pt x="595" y="21"/>
                  </a:lnTo>
                  <a:lnTo>
                    <a:pt x="585" y="35"/>
                  </a:lnTo>
                  <a:lnTo>
                    <a:pt x="576" y="50"/>
                  </a:lnTo>
                  <a:lnTo>
                    <a:pt x="570" y="64"/>
                  </a:lnTo>
                  <a:lnTo>
                    <a:pt x="565" y="75"/>
                  </a:lnTo>
                  <a:lnTo>
                    <a:pt x="561" y="89"/>
                  </a:lnTo>
                  <a:lnTo>
                    <a:pt x="556" y="108"/>
                  </a:lnTo>
                  <a:lnTo>
                    <a:pt x="553" y="127"/>
                  </a:lnTo>
                  <a:lnTo>
                    <a:pt x="552" y="146"/>
                  </a:lnTo>
                  <a:lnTo>
                    <a:pt x="553" y="170"/>
                  </a:lnTo>
                  <a:lnTo>
                    <a:pt x="555" y="202"/>
                  </a:lnTo>
                  <a:lnTo>
                    <a:pt x="556" y="232"/>
                  </a:lnTo>
                  <a:lnTo>
                    <a:pt x="552" y="247"/>
                  </a:lnTo>
                  <a:close/>
                </a:path>
              </a:pathLst>
            </a:custGeom>
            <a:solidFill>
              <a:srgbClr val="000000"/>
            </a:solidFill>
            <a:ln w="9525">
              <a:noFill/>
              <a:round/>
              <a:headEnd/>
              <a:tailEnd/>
            </a:ln>
          </p:spPr>
          <p:txBody>
            <a:bodyPr/>
            <a:lstStyle/>
            <a:p>
              <a:endParaRPr lang="en-US"/>
            </a:p>
          </p:txBody>
        </p:sp>
        <p:sp>
          <p:nvSpPr>
            <p:cNvPr id="100" name="Freeform 10"/>
            <p:cNvSpPr>
              <a:spLocks/>
            </p:cNvSpPr>
            <p:nvPr/>
          </p:nvSpPr>
          <p:spPr bwMode="auto">
            <a:xfrm>
              <a:off x="1990" y="944"/>
              <a:ext cx="216" cy="240"/>
            </a:xfrm>
            <a:custGeom>
              <a:avLst/>
              <a:gdLst>
                <a:gd name="T0" fmla="*/ 253 w 431"/>
                <a:gd name="T1" fmla="*/ 72 h 481"/>
                <a:gd name="T2" fmla="*/ 240 w 431"/>
                <a:gd name="T3" fmla="*/ 190 h 481"/>
                <a:gd name="T4" fmla="*/ 233 w 431"/>
                <a:gd name="T5" fmla="*/ 322 h 481"/>
                <a:gd name="T6" fmla="*/ 263 w 431"/>
                <a:gd name="T7" fmla="*/ 342 h 481"/>
                <a:gd name="T8" fmla="*/ 256 w 431"/>
                <a:gd name="T9" fmla="*/ 348 h 481"/>
                <a:gd name="T10" fmla="*/ 226 w 431"/>
                <a:gd name="T11" fmla="*/ 367 h 481"/>
                <a:gd name="T12" fmla="*/ 184 w 431"/>
                <a:gd name="T13" fmla="*/ 378 h 481"/>
                <a:gd name="T14" fmla="*/ 125 w 431"/>
                <a:gd name="T15" fmla="*/ 393 h 481"/>
                <a:gd name="T16" fmla="*/ 85 w 431"/>
                <a:gd name="T17" fmla="*/ 409 h 481"/>
                <a:gd name="T18" fmla="*/ 40 w 431"/>
                <a:gd name="T19" fmla="*/ 424 h 481"/>
                <a:gd name="T20" fmla="*/ 40 w 431"/>
                <a:gd name="T21" fmla="*/ 431 h 481"/>
                <a:gd name="T22" fmla="*/ 71 w 431"/>
                <a:gd name="T23" fmla="*/ 433 h 481"/>
                <a:gd name="T24" fmla="*/ 106 w 431"/>
                <a:gd name="T25" fmla="*/ 432 h 481"/>
                <a:gd name="T26" fmla="*/ 152 w 431"/>
                <a:gd name="T27" fmla="*/ 425 h 481"/>
                <a:gd name="T28" fmla="*/ 174 w 431"/>
                <a:gd name="T29" fmla="*/ 416 h 481"/>
                <a:gd name="T30" fmla="*/ 190 w 431"/>
                <a:gd name="T31" fmla="*/ 416 h 481"/>
                <a:gd name="T32" fmla="*/ 188 w 431"/>
                <a:gd name="T33" fmla="*/ 421 h 481"/>
                <a:gd name="T34" fmla="*/ 159 w 431"/>
                <a:gd name="T35" fmla="*/ 433 h 481"/>
                <a:gd name="T36" fmla="*/ 127 w 431"/>
                <a:gd name="T37" fmla="*/ 445 h 481"/>
                <a:gd name="T38" fmla="*/ 75 w 431"/>
                <a:gd name="T39" fmla="*/ 454 h 481"/>
                <a:gd name="T40" fmla="*/ 43 w 431"/>
                <a:gd name="T41" fmla="*/ 455 h 481"/>
                <a:gd name="T42" fmla="*/ 11 w 431"/>
                <a:gd name="T43" fmla="*/ 454 h 481"/>
                <a:gd name="T44" fmla="*/ 9 w 431"/>
                <a:gd name="T45" fmla="*/ 474 h 481"/>
                <a:gd name="T46" fmla="*/ 49 w 431"/>
                <a:gd name="T47" fmla="*/ 481 h 481"/>
                <a:gd name="T48" fmla="*/ 99 w 431"/>
                <a:gd name="T49" fmla="*/ 476 h 481"/>
                <a:gd name="T50" fmla="*/ 140 w 431"/>
                <a:gd name="T51" fmla="*/ 464 h 481"/>
                <a:gd name="T52" fmla="*/ 185 w 431"/>
                <a:gd name="T53" fmla="*/ 447 h 481"/>
                <a:gd name="T54" fmla="*/ 225 w 431"/>
                <a:gd name="T55" fmla="*/ 424 h 481"/>
                <a:gd name="T56" fmla="*/ 278 w 431"/>
                <a:gd name="T57" fmla="*/ 383 h 481"/>
                <a:gd name="T58" fmla="*/ 300 w 431"/>
                <a:gd name="T59" fmla="*/ 342 h 481"/>
                <a:gd name="T60" fmla="*/ 295 w 431"/>
                <a:gd name="T61" fmla="*/ 274 h 481"/>
                <a:gd name="T62" fmla="*/ 308 w 431"/>
                <a:gd name="T63" fmla="*/ 191 h 481"/>
                <a:gd name="T64" fmla="*/ 334 w 431"/>
                <a:gd name="T65" fmla="*/ 138 h 481"/>
                <a:gd name="T66" fmla="*/ 343 w 431"/>
                <a:gd name="T67" fmla="*/ 132 h 481"/>
                <a:gd name="T68" fmla="*/ 316 w 431"/>
                <a:gd name="T69" fmla="*/ 208 h 481"/>
                <a:gd name="T70" fmla="*/ 305 w 431"/>
                <a:gd name="T71" fmla="*/ 294 h 481"/>
                <a:gd name="T72" fmla="*/ 312 w 431"/>
                <a:gd name="T73" fmla="*/ 303 h 481"/>
                <a:gd name="T74" fmla="*/ 332 w 431"/>
                <a:gd name="T75" fmla="*/ 254 h 481"/>
                <a:gd name="T76" fmla="*/ 355 w 431"/>
                <a:gd name="T77" fmla="*/ 201 h 481"/>
                <a:gd name="T78" fmla="*/ 377 w 431"/>
                <a:gd name="T79" fmla="*/ 174 h 481"/>
                <a:gd name="T80" fmla="*/ 413 w 431"/>
                <a:gd name="T81" fmla="*/ 138 h 481"/>
                <a:gd name="T82" fmla="*/ 426 w 431"/>
                <a:gd name="T83" fmla="*/ 118 h 481"/>
                <a:gd name="T84" fmla="*/ 402 w 431"/>
                <a:gd name="T85" fmla="*/ 92 h 481"/>
                <a:gd name="T86" fmla="*/ 377 w 431"/>
                <a:gd name="T87" fmla="*/ 76 h 481"/>
                <a:gd name="T88" fmla="*/ 348 w 431"/>
                <a:gd name="T89" fmla="*/ 60 h 481"/>
                <a:gd name="T90" fmla="*/ 312 w 431"/>
                <a:gd name="T91" fmla="*/ 38 h 481"/>
                <a:gd name="T92" fmla="*/ 286 w 431"/>
                <a:gd name="T93" fmla="*/ 21 h 481"/>
                <a:gd name="T94" fmla="*/ 258 w 431"/>
                <a:gd name="T95" fmla="*/ 0 h 4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31"/>
                <a:gd name="T145" fmla="*/ 0 h 481"/>
                <a:gd name="T146" fmla="*/ 431 w 431"/>
                <a:gd name="T147" fmla="*/ 481 h 48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31" h="481">
                  <a:moveTo>
                    <a:pt x="249" y="4"/>
                  </a:moveTo>
                  <a:lnTo>
                    <a:pt x="250" y="14"/>
                  </a:lnTo>
                  <a:lnTo>
                    <a:pt x="252" y="41"/>
                  </a:lnTo>
                  <a:lnTo>
                    <a:pt x="253" y="72"/>
                  </a:lnTo>
                  <a:lnTo>
                    <a:pt x="252" y="99"/>
                  </a:lnTo>
                  <a:lnTo>
                    <a:pt x="249" y="126"/>
                  </a:lnTo>
                  <a:lnTo>
                    <a:pt x="244" y="158"/>
                  </a:lnTo>
                  <a:lnTo>
                    <a:pt x="240" y="190"/>
                  </a:lnTo>
                  <a:lnTo>
                    <a:pt x="237" y="217"/>
                  </a:lnTo>
                  <a:lnTo>
                    <a:pt x="235" y="248"/>
                  </a:lnTo>
                  <a:lnTo>
                    <a:pt x="234" y="287"/>
                  </a:lnTo>
                  <a:lnTo>
                    <a:pt x="233" y="322"/>
                  </a:lnTo>
                  <a:lnTo>
                    <a:pt x="236" y="340"/>
                  </a:lnTo>
                  <a:lnTo>
                    <a:pt x="244" y="343"/>
                  </a:lnTo>
                  <a:lnTo>
                    <a:pt x="255" y="343"/>
                  </a:lnTo>
                  <a:lnTo>
                    <a:pt x="263" y="342"/>
                  </a:lnTo>
                  <a:lnTo>
                    <a:pt x="266" y="341"/>
                  </a:lnTo>
                  <a:lnTo>
                    <a:pt x="265" y="342"/>
                  </a:lnTo>
                  <a:lnTo>
                    <a:pt x="261" y="345"/>
                  </a:lnTo>
                  <a:lnTo>
                    <a:pt x="256" y="348"/>
                  </a:lnTo>
                  <a:lnTo>
                    <a:pt x="249" y="353"/>
                  </a:lnTo>
                  <a:lnTo>
                    <a:pt x="241" y="357"/>
                  </a:lnTo>
                  <a:lnTo>
                    <a:pt x="233" y="363"/>
                  </a:lnTo>
                  <a:lnTo>
                    <a:pt x="226" y="367"/>
                  </a:lnTo>
                  <a:lnTo>
                    <a:pt x="219" y="370"/>
                  </a:lnTo>
                  <a:lnTo>
                    <a:pt x="211" y="372"/>
                  </a:lnTo>
                  <a:lnTo>
                    <a:pt x="198" y="375"/>
                  </a:lnTo>
                  <a:lnTo>
                    <a:pt x="184" y="378"/>
                  </a:lnTo>
                  <a:lnTo>
                    <a:pt x="168" y="381"/>
                  </a:lnTo>
                  <a:lnTo>
                    <a:pt x="153" y="385"/>
                  </a:lnTo>
                  <a:lnTo>
                    <a:pt x="138" y="388"/>
                  </a:lnTo>
                  <a:lnTo>
                    <a:pt x="125" y="393"/>
                  </a:lnTo>
                  <a:lnTo>
                    <a:pt x="116" y="396"/>
                  </a:lnTo>
                  <a:lnTo>
                    <a:pt x="108" y="401"/>
                  </a:lnTo>
                  <a:lnTo>
                    <a:pt x="97" y="406"/>
                  </a:lnTo>
                  <a:lnTo>
                    <a:pt x="85" y="409"/>
                  </a:lnTo>
                  <a:lnTo>
                    <a:pt x="72" y="414"/>
                  </a:lnTo>
                  <a:lnTo>
                    <a:pt x="60" y="417"/>
                  </a:lnTo>
                  <a:lnTo>
                    <a:pt x="49" y="421"/>
                  </a:lnTo>
                  <a:lnTo>
                    <a:pt x="40" y="424"/>
                  </a:lnTo>
                  <a:lnTo>
                    <a:pt x="34" y="426"/>
                  </a:lnTo>
                  <a:lnTo>
                    <a:pt x="33" y="429"/>
                  </a:lnTo>
                  <a:lnTo>
                    <a:pt x="34" y="430"/>
                  </a:lnTo>
                  <a:lnTo>
                    <a:pt x="40" y="431"/>
                  </a:lnTo>
                  <a:lnTo>
                    <a:pt x="47" y="432"/>
                  </a:lnTo>
                  <a:lnTo>
                    <a:pt x="55" y="432"/>
                  </a:lnTo>
                  <a:lnTo>
                    <a:pt x="63" y="433"/>
                  </a:lnTo>
                  <a:lnTo>
                    <a:pt x="71" y="433"/>
                  </a:lnTo>
                  <a:lnTo>
                    <a:pt x="77" y="433"/>
                  </a:lnTo>
                  <a:lnTo>
                    <a:pt x="84" y="433"/>
                  </a:lnTo>
                  <a:lnTo>
                    <a:pt x="94" y="432"/>
                  </a:lnTo>
                  <a:lnTo>
                    <a:pt x="106" y="432"/>
                  </a:lnTo>
                  <a:lnTo>
                    <a:pt x="118" y="431"/>
                  </a:lnTo>
                  <a:lnTo>
                    <a:pt x="131" y="429"/>
                  </a:lnTo>
                  <a:lnTo>
                    <a:pt x="143" y="428"/>
                  </a:lnTo>
                  <a:lnTo>
                    <a:pt x="152" y="425"/>
                  </a:lnTo>
                  <a:lnTo>
                    <a:pt x="159" y="422"/>
                  </a:lnTo>
                  <a:lnTo>
                    <a:pt x="163" y="419"/>
                  </a:lnTo>
                  <a:lnTo>
                    <a:pt x="169" y="417"/>
                  </a:lnTo>
                  <a:lnTo>
                    <a:pt x="174" y="416"/>
                  </a:lnTo>
                  <a:lnTo>
                    <a:pt x="178" y="416"/>
                  </a:lnTo>
                  <a:lnTo>
                    <a:pt x="183" y="416"/>
                  </a:lnTo>
                  <a:lnTo>
                    <a:pt x="187" y="416"/>
                  </a:lnTo>
                  <a:lnTo>
                    <a:pt x="190" y="416"/>
                  </a:lnTo>
                  <a:lnTo>
                    <a:pt x="193" y="416"/>
                  </a:lnTo>
                  <a:lnTo>
                    <a:pt x="195" y="416"/>
                  </a:lnTo>
                  <a:lnTo>
                    <a:pt x="192" y="418"/>
                  </a:lnTo>
                  <a:lnTo>
                    <a:pt x="188" y="421"/>
                  </a:lnTo>
                  <a:lnTo>
                    <a:pt x="181" y="423"/>
                  </a:lnTo>
                  <a:lnTo>
                    <a:pt x="174" y="426"/>
                  </a:lnTo>
                  <a:lnTo>
                    <a:pt x="166" y="430"/>
                  </a:lnTo>
                  <a:lnTo>
                    <a:pt x="159" y="433"/>
                  </a:lnTo>
                  <a:lnTo>
                    <a:pt x="154" y="436"/>
                  </a:lnTo>
                  <a:lnTo>
                    <a:pt x="148" y="438"/>
                  </a:lnTo>
                  <a:lnTo>
                    <a:pt x="138" y="441"/>
                  </a:lnTo>
                  <a:lnTo>
                    <a:pt x="127" y="445"/>
                  </a:lnTo>
                  <a:lnTo>
                    <a:pt x="113" y="448"/>
                  </a:lnTo>
                  <a:lnTo>
                    <a:pt x="99" y="451"/>
                  </a:lnTo>
                  <a:lnTo>
                    <a:pt x="86" y="453"/>
                  </a:lnTo>
                  <a:lnTo>
                    <a:pt x="75" y="454"/>
                  </a:lnTo>
                  <a:lnTo>
                    <a:pt x="67" y="454"/>
                  </a:lnTo>
                  <a:lnTo>
                    <a:pt x="60" y="454"/>
                  </a:lnTo>
                  <a:lnTo>
                    <a:pt x="53" y="454"/>
                  </a:lnTo>
                  <a:lnTo>
                    <a:pt x="43" y="455"/>
                  </a:lnTo>
                  <a:lnTo>
                    <a:pt x="35" y="455"/>
                  </a:lnTo>
                  <a:lnTo>
                    <a:pt x="26" y="455"/>
                  </a:lnTo>
                  <a:lnTo>
                    <a:pt x="18" y="455"/>
                  </a:lnTo>
                  <a:lnTo>
                    <a:pt x="11" y="454"/>
                  </a:lnTo>
                  <a:lnTo>
                    <a:pt x="5" y="452"/>
                  </a:lnTo>
                  <a:lnTo>
                    <a:pt x="0" y="453"/>
                  </a:lnTo>
                  <a:lnTo>
                    <a:pt x="2" y="462"/>
                  </a:lnTo>
                  <a:lnTo>
                    <a:pt x="9" y="474"/>
                  </a:lnTo>
                  <a:lnTo>
                    <a:pt x="20" y="481"/>
                  </a:lnTo>
                  <a:lnTo>
                    <a:pt x="27" y="481"/>
                  </a:lnTo>
                  <a:lnTo>
                    <a:pt x="38" y="481"/>
                  </a:lnTo>
                  <a:lnTo>
                    <a:pt x="49" y="481"/>
                  </a:lnTo>
                  <a:lnTo>
                    <a:pt x="62" y="479"/>
                  </a:lnTo>
                  <a:lnTo>
                    <a:pt x="75" y="478"/>
                  </a:lnTo>
                  <a:lnTo>
                    <a:pt x="87" y="477"/>
                  </a:lnTo>
                  <a:lnTo>
                    <a:pt x="99" y="476"/>
                  </a:lnTo>
                  <a:lnTo>
                    <a:pt x="108" y="475"/>
                  </a:lnTo>
                  <a:lnTo>
                    <a:pt x="117" y="472"/>
                  </a:lnTo>
                  <a:lnTo>
                    <a:pt x="128" y="469"/>
                  </a:lnTo>
                  <a:lnTo>
                    <a:pt x="140" y="464"/>
                  </a:lnTo>
                  <a:lnTo>
                    <a:pt x="153" y="460"/>
                  </a:lnTo>
                  <a:lnTo>
                    <a:pt x="165" y="455"/>
                  </a:lnTo>
                  <a:lnTo>
                    <a:pt x="176" y="451"/>
                  </a:lnTo>
                  <a:lnTo>
                    <a:pt x="185" y="447"/>
                  </a:lnTo>
                  <a:lnTo>
                    <a:pt x="192" y="445"/>
                  </a:lnTo>
                  <a:lnTo>
                    <a:pt x="199" y="441"/>
                  </a:lnTo>
                  <a:lnTo>
                    <a:pt x="211" y="434"/>
                  </a:lnTo>
                  <a:lnTo>
                    <a:pt x="225" y="424"/>
                  </a:lnTo>
                  <a:lnTo>
                    <a:pt x="240" y="413"/>
                  </a:lnTo>
                  <a:lnTo>
                    <a:pt x="255" y="402"/>
                  </a:lnTo>
                  <a:lnTo>
                    <a:pt x="267" y="392"/>
                  </a:lnTo>
                  <a:lnTo>
                    <a:pt x="278" y="383"/>
                  </a:lnTo>
                  <a:lnTo>
                    <a:pt x="283" y="378"/>
                  </a:lnTo>
                  <a:lnTo>
                    <a:pt x="289" y="369"/>
                  </a:lnTo>
                  <a:lnTo>
                    <a:pt x="295" y="355"/>
                  </a:lnTo>
                  <a:lnTo>
                    <a:pt x="300" y="342"/>
                  </a:lnTo>
                  <a:lnTo>
                    <a:pt x="301" y="338"/>
                  </a:lnTo>
                  <a:lnTo>
                    <a:pt x="289" y="330"/>
                  </a:lnTo>
                  <a:lnTo>
                    <a:pt x="290" y="312"/>
                  </a:lnTo>
                  <a:lnTo>
                    <a:pt x="295" y="274"/>
                  </a:lnTo>
                  <a:lnTo>
                    <a:pt x="298" y="234"/>
                  </a:lnTo>
                  <a:lnTo>
                    <a:pt x="302" y="210"/>
                  </a:lnTo>
                  <a:lnTo>
                    <a:pt x="304" y="203"/>
                  </a:lnTo>
                  <a:lnTo>
                    <a:pt x="308" y="191"/>
                  </a:lnTo>
                  <a:lnTo>
                    <a:pt x="313" y="179"/>
                  </a:lnTo>
                  <a:lnTo>
                    <a:pt x="320" y="165"/>
                  </a:lnTo>
                  <a:lnTo>
                    <a:pt x="327" y="151"/>
                  </a:lnTo>
                  <a:lnTo>
                    <a:pt x="334" y="138"/>
                  </a:lnTo>
                  <a:lnTo>
                    <a:pt x="340" y="129"/>
                  </a:lnTo>
                  <a:lnTo>
                    <a:pt x="345" y="122"/>
                  </a:lnTo>
                  <a:lnTo>
                    <a:pt x="346" y="123"/>
                  </a:lnTo>
                  <a:lnTo>
                    <a:pt x="343" y="132"/>
                  </a:lnTo>
                  <a:lnTo>
                    <a:pt x="338" y="147"/>
                  </a:lnTo>
                  <a:lnTo>
                    <a:pt x="331" y="165"/>
                  </a:lnTo>
                  <a:lnTo>
                    <a:pt x="323" y="187"/>
                  </a:lnTo>
                  <a:lnTo>
                    <a:pt x="316" y="208"/>
                  </a:lnTo>
                  <a:lnTo>
                    <a:pt x="310" y="228"/>
                  </a:lnTo>
                  <a:lnTo>
                    <a:pt x="308" y="244"/>
                  </a:lnTo>
                  <a:lnTo>
                    <a:pt x="306" y="271"/>
                  </a:lnTo>
                  <a:lnTo>
                    <a:pt x="305" y="294"/>
                  </a:lnTo>
                  <a:lnTo>
                    <a:pt x="303" y="310"/>
                  </a:lnTo>
                  <a:lnTo>
                    <a:pt x="303" y="316"/>
                  </a:lnTo>
                  <a:lnTo>
                    <a:pt x="305" y="312"/>
                  </a:lnTo>
                  <a:lnTo>
                    <a:pt x="312" y="303"/>
                  </a:lnTo>
                  <a:lnTo>
                    <a:pt x="319" y="290"/>
                  </a:lnTo>
                  <a:lnTo>
                    <a:pt x="325" y="276"/>
                  </a:lnTo>
                  <a:lnTo>
                    <a:pt x="327" y="266"/>
                  </a:lnTo>
                  <a:lnTo>
                    <a:pt x="332" y="254"/>
                  </a:lnTo>
                  <a:lnTo>
                    <a:pt x="336" y="240"/>
                  </a:lnTo>
                  <a:lnTo>
                    <a:pt x="343" y="226"/>
                  </a:lnTo>
                  <a:lnTo>
                    <a:pt x="349" y="212"/>
                  </a:lnTo>
                  <a:lnTo>
                    <a:pt x="355" y="201"/>
                  </a:lnTo>
                  <a:lnTo>
                    <a:pt x="361" y="191"/>
                  </a:lnTo>
                  <a:lnTo>
                    <a:pt x="365" y="186"/>
                  </a:lnTo>
                  <a:lnTo>
                    <a:pt x="370" y="181"/>
                  </a:lnTo>
                  <a:lnTo>
                    <a:pt x="377" y="174"/>
                  </a:lnTo>
                  <a:lnTo>
                    <a:pt x="386" y="165"/>
                  </a:lnTo>
                  <a:lnTo>
                    <a:pt x="394" y="156"/>
                  </a:lnTo>
                  <a:lnTo>
                    <a:pt x="403" y="147"/>
                  </a:lnTo>
                  <a:lnTo>
                    <a:pt x="413" y="138"/>
                  </a:lnTo>
                  <a:lnTo>
                    <a:pt x="421" y="133"/>
                  </a:lnTo>
                  <a:lnTo>
                    <a:pt x="426" y="130"/>
                  </a:lnTo>
                  <a:lnTo>
                    <a:pt x="431" y="127"/>
                  </a:lnTo>
                  <a:lnTo>
                    <a:pt x="426" y="118"/>
                  </a:lnTo>
                  <a:lnTo>
                    <a:pt x="420" y="107"/>
                  </a:lnTo>
                  <a:lnTo>
                    <a:pt x="411" y="99"/>
                  </a:lnTo>
                  <a:lnTo>
                    <a:pt x="408" y="96"/>
                  </a:lnTo>
                  <a:lnTo>
                    <a:pt x="402" y="92"/>
                  </a:lnTo>
                  <a:lnTo>
                    <a:pt x="396" y="89"/>
                  </a:lnTo>
                  <a:lnTo>
                    <a:pt x="391" y="84"/>
                  </a:lnTo>
                  <a:lnTo>
                    <a:pt x="384" y="81"/>
                  </a:lnTo>
                  <a:lnTo>
                    <a:pt x="377" y="76"/>
                  </a:lnTo>
                  <a:lnTo>
                    <a:pt x="370" y="73"/>
                  </a:lnTo>
                  <a:lnTo>
                    <a:pt x="364" y="69"/>
                  </a:lnTo>
                  <a:lnTo>
                    <a:pt x="357" y="65"/>
                  </a:lnTo>
                  <a:lnTo>
                    <a:pt x="348" y="60"/>
                  </a:lnTo>
                  <a:lnTo>
                    <a:pt x="340" y="54"/>
                  </a:lnTo>
                  <a:lnTo>
                    <a:pt x="330" y="49"/>
                  </a:lnTo>
                  <a:lnTo>
                    <a:pt x="320" y="44"/>
                  </a:lnTo>
                  <a:lnTo>
                    <a:pt x="312" y="38"/>
                  </a:lnTo>
                  <a:lnTo>
                    <a:pt x="304" y="35"/>
                  </a:lnTo>
                  <a:lnTo>
                    <a:pt x="298" y="31"/>
                  </a:lnTo>
                  <a:lnTo>
                    <a:pt x="293" y="27"/>
                  </a:lnTo>
                  <a:lnTo>
                    <a:pt x="286" y="21"/>
                  </a:lnTo>
                  <a:lnTo>
                    <a:pt x="279" y="15"/>
                  </a:lnTo>
                  <a:lnTo>
                    <a:pt x="272" y="8"/>
                  </a:lnTo>
                  <a:lnTo>
                    <a:pt x="265" y="4"/>
                  </a:lnTo>
                  <a:lnTo>
                    <a:pt x="258" y="0"/>
                  </a:lnTo>
                  <a:lnTo>
                    <a:pt x="252" y="0"/>
                  </a:lnTo>
                  <a:lnTo>
                    <a:pt x="249" y="4"/>
                  </a:lnTo>
                  <a:close/>
                </a:path>
              </a:pathLst>
            </a:custGeom>
            <a:solidFill>
              <a:srgbClr val="FFFFFF"/>
            </a:solidFill>
            <a:ln w="9525">
              <a:noFill/>
              <a:round/>
              <a:headEnd/>
              <a:tailEnd/>
            </a:ln>
          </p:spPr>
          <p:txBody>
            <a:bodyPr/>
            <a:lstStyle/>
            <a:p>
              <a:endParaRPr lang="en-US"/>
            </a:p>
          </p:txBody>
        </p:sp>
        <p:sp>
          <p:nvSpPr>
            <p:cNvPr id="101" name="Freeform 11"/>
            <p:cNvSpPr>
              <a:spLocks/>
            </p:cNvSpPr>
            <p:nvPr/>
          </p:nvSpPr>
          <p:spPr bwMode="auto">
            <a:xfrm>
              <a:off x="2156" y="1016"/>
              <a:ext cx="98" cy="81"/>
            </a:xfrm>
            <a:custGeom>
              <a:avLst/>
              <a:gdLst>
                <a:gd name="T0" fmla="*/ 95 w 197"/>
                <a:gd name="T1" fmla="*/ 5 h 163"/>
                <a:gd name="T2" fmla="*/ 82 w 197"/>
                <a:gd name="T3" fmla="*/ 17 h 163"/>
                <a:gd name="T4" fmla="*/ 62 w 197"/>
                <a:gd name="T5" fmla="*/ 35 h 163"/>
                <a:gd name="T6" fmla="*/ 46 w 197"/>
                <a:gd name="T7" fmla="*/ 51 h 163"/>
                <a:gd name="T8" fmla="*/ 40 w 197"/>
                <a:gd name="T9" fmla="*/ 61 h 163"/>
                <a:gd name="T10" fmla="*/ 29 w 197"/>
                <a:gd name="T11" fmla="*/ 89 h 163"/>
                <a:gd name="T12" fmla="*/ 16 w 197"/>
                <a:gd name="T13" fmla="*/ 123 h 163"/>
                <a:gd name="T14" fmla="*/ 4 w 197"/>
                <a:gd name="T15" fmla="*/ 152 h 163"/>
                <a:gd name="T16" fmla="*/ 0 w 197"/>
                <a:gd name="T17" fmla="*/ 163 h 163"/>
                <a:gd name="T18" fmla="*/ 8 w 197"/>
                <a:gd name="T19" fmla="*/ 158 h 163"/>
                <a:gd name="T20" fmla="*/ 23 w 197"/>
                <a:gd name="T21" fmla="*/ 145 h 163"/>
                <a:gd name="T22" fmla="*/ 38 w 197"/>
                <a:gd name="T23" fmla="*/ 133 h 163"/>
                <a:gd name="T24" fmla="*/ 46 w 197"/>
                <a:gd name="T25" fmla="*/ 126 h 163"/>
                <a:gd name="T26" fmla="*/ 56 w 197"/>
                <a:gd name="T27" fmla="*/ 117 h 163"/>
                <a:gd name="T28" fmla="*/ 67 w 197"/>
                <a:gd name="T29" fmla="*/ 104 h 163"/>
                <a:gd name="T30" fmla="*/ 76 w 197"/>
                <a:gd name="T31" fmla="*/ 95 h 163"/>
                <a:gd name="T32" fmla="*/ 84 w 197"/>
                <a:gd name="T33" fmla="*/ 88 h 163"/>
                <a:gd name="T34" fmla="*/ 98 w 197"/>
                <a:gd name="T35" fmla="*/ 80 h 163"/>
                <a:gd name="T36" fmla="*/ 115 w 197"/>
                <a:gd name="T37" fmla="*/ 70 h 163"/>
                <a:gd name="T38" fmla="*/ 130 w 197"/>
                <a:gd name="T39" fmla="*/ 64 h 163"/>
                <a:gd name="T40" fmla="*/ 135 w 197"/>
                <a:gd name="T41" fmla="*/ 65 h 163"/>
                <a:gd name="T42" fmla="*/ 119 w 197"/>
                <a:gd name="T43" fmla="*/ 81 h 163"/>
                <a:gd name="T44" fmla="*/ 92 w 197"/>
                <a:gd name="T45" fmla="*/ 103 h 163"/>
                <a:gd name="T46" fmla="*/ 71 w 197"/>
                <a:gd name="T47" fmla="*/ 119 h 163"/>
                <a:gd name="T48" fmla="*/ 69 w 197"/>
                <a:gd name="T49" fmla="*/ 121 h 163"/>
                <a:gd name="T50" fmla="*/ 77 w 197"/>
                <a:gd name="T51" fmla="*/ 118 h 163"/>
                <a:gd name="T52" fmla="*/ 90 w 197"/>
                <a:gd name="T53" fmla="*/ 113 h 163"/>
                <a:gd name="T54" fmla="*/ 102 w 197"/>
                <a:gd name="T55" fmla="*/ 107 h 163"/>
                <a:gd name="T56" fmla="*/ 112 w 197"/>
                <a:gd name="T57" fmla="*/ 100 h 163"/>
                <a:gd name="T58" fmla="*/ 124 w 197"/>
                <a:gd name="T59" fmla="*/ 94 h 163"/>
                <a:gd name="T60" fmla="*/ 138 w 197"/>
                <a:gd name="T61" fmla="*/ 88 h 163"/>
                <a:gd name="T62" fmla="*/ 151 w 197"/>
                <a:gd name="T63" fmla="*/ 83 h 163"/>
                <a:gd name="T64" fmla="*/ 162 w 197"/>
                <a:gd name="T65" fmla="*/ 83 h 163"/>
                <a:gd name="T66" fmla="*/ 175 w 197"/>
                <a:gd name="T67" fmla="*/ 85 h 163"/>
                <a:gd name="T68" fmla="*/ 188 w 197"/>
                <a:gd name="T69" fmla="*/ 88 h 163"/>
                <a:gd name="T70" fmla="*/ 196 w 197"/>
                <a:gd name="T71" fmla="*/ 90 h 163"/>
                <a:gd name="T72" fmla="*/ 197 w 197"/>
                <a:gd name="T73" fmla="*/ 88 h 163"/>
                <a:gd name="T74" fmla="*/ 190 w 197"/>
                <a:gd name="T75" fmla="*/ 75 h 163"/>
                <a:gd name="T76" fmla="*/ 175 w 197"/>
                <a:gd name="T77" fmla="*/ 66 h 163"/>
                <a:gd name="T78" fmla="*/ 162 w 197"/>
                <a:gd name="T79" fmla="*/ 60 h 163"/>
                <a:gd name="T80" fmla="*/ 151 w 197"/>
                <a:gd name="T81" fmla="*/ 52 h 163"/>
                <a:gd name="T82" fmla="*/ 142 w 197"/>
                <a:gd name="T83" fmla="*/ 45 h 163"/>
                <a:gd name="T84" fmla="*/ 137 w 197"/>
                <a:gd name="T85" fmla="*/ 36 h 163"/>
                <a:gd name="T86" fmla="*/ 128 w 197"/>
                <a:gd name="T87" fmla="*/ 21 h 163"/>
                <a:gd name="T88" fmla="*/ 115 w 197"/>
                <a:gd name="T89" fmla="*/ 7 h 163"/>
                <a:gd name="T90" fmla="*/ 104 w 197"/>
                <a:gd name="T91" fmla="*/ 0 h 16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7"/>
                <a:gd name="T139" fmla="*/ 0 h 163"/>
                <a:gd name="T140" fmla="*/ 197 w 197"/>
                <a:gd name="T141" fmla="*/ 163 h 16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7" h="163">
                  <a:moveTo>
                    <a:pt x="98" y="3"/>
                  </a:moveTo>
                  <a:lnTo>
                    <a:pt x="95" y="5"/>
                  </a:lnTo>
                  <a:lnTo>
                    <a:pt x="90" y="9"/>
                  </a:lnTo>
                  <a:lnTo>
                    <a:pt x="82" y="17"/>
                  </a:lnTo>
                  <a:lnTo>
                    <a:pt x="72" y="26"/>
                  </a:lnTo>
                  <a:lnTo>
                    <a:pt x="62" y="35"/>
                  </a:lnTo>
                  <a:lnTo>
                    <a:pt x="53" y="44"/>
                  </a:lnTo>
                  <a:lnTo>
                    <a:pt x="46" y="51"/>
                  </a:lnTo>
                  <a:lnTo>
                    <a:pt x="42" y="55"/>
                  </a:lnTo>
                  <a:lnTo>
                    <a:pt x="40" y="61"/>
                  </a:lnTo>
                  <a:lnTo>
                    <a:pt x="35" y="73"/>
                  </a:lnTo>
                  <a:lnTo>
                    <a:pt x="29" y="89"/>
                  </a:lnTo>
                  <a:lnTo>
                    <a:pt x="23" y="106"/>
                  </a:lnTo>
                  <a:lnTo>
                    <a:pt x="16" y="123"/>
                  </a:lnTo>
                  <a:lnTo>
                    <a:pt x="10" y="140"/>
                  </a:lnTo>
                  <a:lnTo>
                    <a:pt x="4" y="152"/>
                  </a:lnTo>
                  <a:lnTo>
                    <a:pt x="1" y="160"/>
                  </a:lnTo>
                  <a:lnTo>
                    <a:pt x="0" y="163"/>
                  </a:lnTo>
                  <a:lnTo>
                    <a:pt x="2" y="163"/>
                  </a:lnTo>
                  <a:lnTo>
                    <a:pt x="8" y="158"/>
                  </a:lnTo>
                  <a:lnTo>
                    <a:pt x="15" y="152"/>
                  </a:lnTo>
                  <a:lnTo>
                    <a:pt x="23" y="145"/>
                  </a:lnTo>
                  <a:lnTo>
                    <a:pt x="31" y="138"/>
                  </a:lnTo>
                  <a:lnTo>
                    <a:pt x="38" y="133"/>
                  </a:lnTo>
                  <a:lnTo>
                    <a:pt x="42" y="129"/>
                  </a:lnTo>
                  <a:lnTo>
                    <a:pt x="46" y="126"/>
                  </a:lnTo>
                  <a:lnTo>
                    <a:pt x="52" y="121"/>
                  </a:lnTo>
                  <a:lnTo>
                    <a:pt x="56" y="117"/>
                  </a:lnTo>
                  <a:lnTo>
                    <a:pt x="62" y="110"/>
                  </a:lnTo>
                  <a:lnTo>
                    <a:pt x="67" y="104"/>
                  </a:lnTo>
                  <a:lnTo>
                    <a:pt x="72" y="99"/>
                  </a:lnTo>
                  <a:lnTo>
                    <a:pt x="76" y="95"/>
                  </a:lnTo>
                  <a:lnTo>
                    <a:pt x="79" y="91"/>
                  </a:lnTo>
                  <a:lnTo>
                    <a:pt x="84" y="88"/>
                  </a:lnTo>
                  <a:lnTo>
                    <a:pt x="90" y="84"/>
                  </a:lnTo>
                  <a:lnTo>
                    <a:pt x="98" y="80"/>
                  </a:lnTo>
                  <a:lnTo>
                    <a:pt x="106" y="75"/>
                  </a:lnTo>
                  <a:lnTo>
                    <a:pt x="115" y="70"/>
                  </a:lnTo>
                  <a:lnTo>
                    <a:pt x="123" y="66"/>
                  </a:lnTo>
                  <a:lnTo>
                    <a:pt x="130" y="64"/>
                  </a:lnTo>
                  <a:lnTo>
                    <a:pt x="135" y="62"/>
                  </a:lnTo>
                  <a:lnTo>
                    <a:pt x="135" y="65"/>
                  </a:lnTo>
                  <a:lnTo>
                    <a:pt x="129" y="72"/>
                  </a:lnTo>
                  <a:lnTo>
                    <a:pt x="119" y="81"/>
                  </a:lnTo>
                  <a:lnTo>
                    <a:pt x="105" y="91"/>
                  </a:lnTo>
                  <a:lnTo>
                    <a:pt x="92" y="103"/>
                  </a:lnTo>
                  <a:lnTo>
                    <a:pt x="79" y="112"/>
                  </a:lnTo>
                  <a:lnTo>
                    <a:pt x="71" y="119"/>
                  </a:lnTo>
                  <a:lnTo>
                    <a:pt x="68" y="121"/>
                  </a:lnTo>
                  <a:lnTo>
                    <a:pt x="69" y="121"/>
                  </a:lnTo>
                  <a:lnTo>
                    <a:pt x="72" y="120"/>
                  </a:lnTo>
                  <a:lnTo>
                    <a:pt x="77" y="118"/>
                  </a:lnTo>
                  <a:lnTo>
                    <a:pt x="84" y="115"/>
                  </a:lnTo>
                  <a:lnTo>
                    <a:pt x="90" y="113"/>
                  </a:lnTo>
                  <a:lnTo>
                    <a:pt x="97" y="110"/>
                  </a:lnTo>
                  <a:lnTo>
                    <a:pt x="102" y="107"/>
                  </a:lnTo>
                  <a:lnTo>
                    <a:pt x="107" y="104"/>
                  </a:lnTo>
                  <a:lnTo>
                    <a:pt x="112" y="100"/>
                  </a:lnTo>
                  <a:lnTo>
                    <a:pt x="117" y="97"/>
                  </a:lnTo>
                  <a:lnTo>
                    <a:pt x="124" y="94"/>
                  </a:lnTo>
                  <a:lnTo>
                    <a:pt x="131" y="90"/>
                  </a:lnTo>
                  <a:lnTo>
                    <a:pt x="138" y="88"/>
                  </a:lnTo>
                  <a:lnTo>
                    <a:pt x="145" y="85"/>
                  </a:lnTo>
                  <a:lnTo>
                    <a:pt x="151" y="83"/>
                  </a:lnTo>
                  <a:lnTo>
                    <a:pt x="157" y="83"/>
                  </a:lnTo>
                  <a:lnTo>
                    <a:pt x="162" y="83"/>
                  </a:lnTo>
                  <a:lnTo>
                    <a:pt x="169" y="84"/>
                  </a:lnTo>
                  <a:lnTo>
                    <a:pt x="175" y="85"/>
                  </a:lnTo>
                  <a:lnTo>
                    <a:pt x="182" y="87"/>
                  </a:lnTo>
                  <a:lnTo>
                    <a:pt x="188" y="88"/>
                  </a:lnTo>
                  <a:lnTo>
                    <a:pt x="192" y="89"/>
                  </a:lnTo>
                  <a:lnTo>
                    <a:pt x="196" y="90"/>
                  </a:lnTo>
                  <a:lnTo>
                    <a:pt x="197" y="90"/>
                  </a:lnTo>
                  <a:lnTo>
                    <a:pt x="197" y="88"/>
                  </a:lnTo>
                  <a:lnTo>
                    <a:pt x="195" y="82"/>
                  </a:lnTo>
                  <a:lnTo>
                    <a:pt x="190" y="75"/>
                  </a:lnTo>
                  <a:lnTo>
                    <a:pt x="181" y="69"/>
                  </a:lnTo>
                  <a:lnTo>
                    <a:pt x="175" y="66"/>
                  </a:lnTo>
                  <a:lnTo>
                    <a:pt x="168" y="64"/>
                  </a:lnTo>
                  <a:lnTo>
                    <a:pt x="162" y="60"/>
                  </a:lnTo>
                  <a:lnTo>
                    <a:pt x="157" y="57"/>
                  </a:lnTo>
                  <a:lnTo>
                    <a:pt x="151" y="52"/>
                  </a:lnTo>
                  <a:lnTo>
                    <a:pt x="146" y="49"/>
                  </a:lnTo>
                  <a:lnTo>
                    <a:pt x="142" y="45"/>
                  </a:lnTo>
                  <a:lnTo>
                    <a:pt x="139" y="41"/>
                  </a:lnTo>
                  <a:lnTo>
                    <a:pt x="137" y="36"/>
                  </a:lnTo>
                  <a:lnTo>
                    <a:pt x="132" y="29"/>
                  </a:lnTo>
                  <a:lnTo>
                    <a:pt x="128" y="21"/>
                  </a:lnTo>
                  <a:lnTo>
                    <a:pt x="122" y="13"/>
                  </a:lnTo>
                  <a:lnTo>
                    <a:pt x="115" y="7"/>
                  </a:lnTo>
                  <a:lnTo>
                    <a:pt x="109" y="3"/>
                  </a:lnTo>
                  <a:lnTo>
                    <a:pt x="104" y="0"/>
                  </a:lnTo>
                  <a:lnTo>
                    <a:pt x="98" y="3"/>
                  </a:lnTo>
                  <a:close/>
                </a:path>
              </a:pathLst>
            </a:custGeom>
            <a:solidFill>
              <a:srgbClr val="FFFFFF"/>
            </a:solidFill>
            <a:ln w="9525">
              <a:noFill/>
              <a:round/>
              <a:headEnd/>
              <a:tailEnd/>
            </a:ln>
          </p:spPr>
          <p:txBody>
            <a:bodyPr/>
            <a:lstStyle/>
            <a:p>
              <a:endParaRPr lang="en-US"/>
            </a:p>
          </p:txBody>
        </p:sp>
        <p:sp>
          <p:nvSpPr>
            <p:cNvPr id="102" name="Freeform 12"/>
            <p:cNvSpPr>
              <a:spLocks/>
            </p:cNvSpPr>
            <p:nvPr/>
          </p:nvSpPr>
          <p:spPr bwMode="auto">
            <a:xfrm>
              <a:off x="2215" y="1105"/>
              <a:ext cx="74" cy="80"/>
            </a:xfrm>
            <a:custGeom>
              <a:avLst/>
              <a:gdLst>
                <a:gd name="T0" fmla="*/ 94 w 149"/>
                <a:gd name="T1" fmla="*/ 6 h 160"/>
                <a:gd name="T2" fmla="*/ 82 w 149"/>
                <a:gd name="T3" fmla="*/ 3 h 160"/>
                <a:gd name="T4" fmla="*/ 64 w 149"/>
                <a:gd name="T5" fmla="*/ 1 h 160"/>
                <a:gd name="T6" fmla="*/ 45 w 149"/>
                <a:gd name="T7" fmla="*/ 1 h 160"/>
                <a:gd name="T8" fmla="*/ 32 w 149"/>
                <a:gd name="T9" fmla="*/ 9 h 160"/>
                <a:gd name="T10" fmla="*/ 20 w 149"/>
                <a:gd name="T11" fmla="*/ 19 h 160"/>
                <a:gd name="T12" fmla="*/ 11 w 149"/>
                <a:gd name="T13" fmla="*/ 30 h 160"/>
                <a:gd name="T14" fmla="*/ 4 w 149"/>
                <a:gd name="T15" fmla="*/ 40 h 160"/>
                <a:gd name="T16" fmla="*/ 0 w 149"/>
                <a:gd name="T17" fmla="*/ 53 h 160"/>
                <a:gd name="T18" fmla="*/ 13 w 149"/>
                <a:gd name="T19" fmla="*/ 61 h 160"/>
                <a:gd name="T20" fmla="*/ 30 w 149"/>
                <a:gd name="T21" fmla="*/ 59 h 160"/>
                <a:gd name="T22" fmla="*/ 47 w 149"/>
                <a:gd name="T23" fmla="*/ 57 h 160"/>
                <a:gd name="T24" fmla="*/ 63 w 149"/>
                <a:gd name="T25" fmla="*/ 56 h 160"/>
                <a:gd name="T26" fmla="*/ 73 w 149"/>
                <a:gd name="T27" fmla="*/ 56 h 160"/>
                <a:gd name="T28" fmla="*/ 73 w 149"/>
                <a:gd name="T29" fmla="*/ 57 h 160"/>
                <a:gd name="T30" fmla="*/ 70 w 149"/>
                <a:gd name="T31" fmla="*/ 61 h 160"/>
                <a:gd name="T32" fmla="*/ 60 w 149"/>
                <a:gd name="T33" fmla="*/ 68 h 160"/>
                <a:gd name="T34" fmla="*/ 48 w 149"/>
                <a:gd name="T35" fmla="*/ 72 h 160"/>
                <a:gd name="T36" fmla="*/ 32 w 149"/>
                <a:gd name="T37" fmla="*/ 73 h 160"/>
                <a:gd name="T38" fmla="*/ 18 w 149"/>
                <a:gd name="T39" fmla="*/ 73 h 160"/>
                <a:gd name="T40" fmla="*/ 7 w 149"/>
                <a:gd name="T41" fmla="*/ 72 h 160"/>
                <a:gd name="T42" fmla="*/ 2 w 149"/>
                <a:gd name="T43" fmla="*/ 72 h 160"/>
                <a:gd name="T44" fmla="*/ 2 w 149"/>
                <a:gd name="T45" fmla="*/ 74 h 160"/>
                <a:gd name="T46" fmla="*/ 10 w 149"/>
                <a:gd name="T47" fmla="*/ 85 h 160"/>
                <a:gd name="T48" fmla="*/ 22 w 149"/>
                <a:gd name="T49" fmla="*/ 99 h 160"/>
                <a:gd name="T50" fmla="*/ 38 w 149"/>
                <a:gd name="T51" fmla="*/ 115 h 160"/>
                <a:gd name="T52" fmla="*/ 56 w 149"/>
                <a:gd name="T53" fmla="*/ 134 h 160"/>
                <a:gd name="T54" fmla="*/ 67 w 149"/>
                <a:gd name="T55" fmla="*/ 147 h 160"/>
                <a:gd name="T56" fmla="*/ 83 w 149"/>
                <a:gd name="T57" fmla="*/ 160 h 160"/>
                <a:gd name="T58" fmla="*/ 118 w 149"/>
                <a:gd name="T59" fmla="*/ 84 h 160"/>
                <a:gd name="T60" fmla="*/ 128 w 149"/>
                <a:gd name="T61" fmla="*/ 73 h 160"/>
                <a:gd name="T62" fmla="*/ 147 w 149"/>
                <a:gd name="T63" fmla="*/ 64 h 160"/>
                <a:gd name="T64" fmla="*/ 148 w 149"/>
                <a:gd name="T65" fmla="*/ 59 h 160"/>
                <a:gd name="T66" fmla="*/ 140 w 149"/>
                <a:gd name="T67" fmla="*/ 46 h 160"/>
                <a:gd name="T68" fmla="*/ 127 w 149"/>
                <a:gd name="T69" fmla="*/ 32 h 160"/>
                <a:gd name="T70" fmla="*/ 116 w 149"/>
                <a:gd name="T71" fmla="*/ 25 h 160"/>
                <a:gd name="T72" fmla="*/ 105 w 149"/>
                <a:gd name="T73" fmla="*/ 25 h 160"/>
                <a:gd name="T74" fmla="*/ 93 w 149"/>
                <a:gd name="T75" fmla="*/ 26 h 160"/>
                <a:gd name="T76" fmla="*/ 80 w 149"/>
                <a:gd name="T77" fmla="*/ 28 h 160"/>
                <a:gd name="T78" fmla="*/ 68 w 149"/>
                <a:gd name="T79" fmla="*/ 30 h 160"/>
                <a:gd name="T80" fmla="*/ 58 w 149"/>
                <a:gd name="T81" fmla="*/ 30 h 160"/>
                <a:gd name="T82" fmla="*/ 49 w 149"/>
                <a:gd name="T83" fmla="*/ 28 h 160"/>
                <a:gd name="T84" fmla="*/ 40 w 149"/>
                <a:gd name="T85" fmla="*/ 26 h 160"/>
                <a:gd name="T86" fmla="*/ 33 w 149"/>
                <a:gd name="T87" fmla="*/ 25 h 160"/>
                <a:gd name="T88" fmla="*/ 32 w 149"/>
                <a:gd name="T89" fmla="*/ 23 h 160"/>
                <a:gd name="T90" fmla="*/ 40 w 149"/>
                <a:gd name="T91" fmla="*/ 21 h 160"/>
                <a:gd name="T92" fmla="*/ 52 w 149"/>
                <a:gd name="T93" fmla="*/ 19 h 160"/>
                <a:gd name="T94" fmla="*/ 65 w 149"/>
                <a:gd name="T95" fmla="*/ 19 h 160"/>
                <a:gd name="T96" fmla="*/ 87 w 149"/>
                <a:gd name="T97" fmla="*/ 13 h 160"/>
                <a:gd name="T98" fmla="*/ 96 w 149"/>
                <a:gd name="T99" fmla="*/ 8 h 1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9"/>
                <a:gd name="T151" fmla="*/ 0 h 160"/>
                <a:gd name="T152" fmla="*/ 149 w 149"/>
                <a:gd name="T153" fmla="*/ 160 h 16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9" h="160">
                  <a:moveTo>
                    <a:pt x="96" y="8"/>
                  </a:moveTo>
                  <a:lnTo>
                    <a:pt x="94" y="6"/>
                  </a:lnTo>
                  <a:lnTo>
                    <a:pt x="89" y="5"/>
                  </a:lnTo>
                  <a:lnTo>
                    <a:pt x="82" y="3"/>
                  </a:lnTo>
                  <a:lnTo>
                    <a:pt x="74" y="2"/>
                  </a:lnTo>
                  <a:lnTo>
                    <a:pt x="64" y="1"/>
                  </a:lnTo>
                  <a:lnTo>
                    <a:pt x="55" y="0"/>
                  </a:lnTo>
                  <a:lnTo>
                    <a:pt x="45" y="1"/>
                  </a:lnTo>
                  <a:lnTo>
                    <a:pt x="37" y="4"/>
                  </a:lnTo>
                  <a:lnTo>
                    <a:pt x="32" y="9"/>
                  </a:lnTo>
                  <a:lnTo>
                    <a:pt x="26" y="13"/>
                  </a:lnTo>
                  <a:lnTo>
                    <a:pt x="20" y="19"/>
                  </a:lnTo>
                  <a:lnTo>
                    <a:pt x="15" y="24"/>
                  </a:lnTo>
                  <a:lnTo>
                    <a:pt x="11" y="30"/>
                  </a:lnTo>
                  <a:lnTo>
                    <a:pt x="7" y="35"/>
                  </a:lnTo>
                  <a:lnTo>
                    <a:pt x="4" y="40"/>
                  </a:lnTo>
                  <a:lnTo>
                    <a:pt x="2" y="45"/>
                  </a:lnTo>
                  <a:lnTo>
                    <a:pt x="0" y="53"/>
                  </a:lnTo>
                  <a:lnTo>
                    <a:pt x="5" y="57"/>
                  </a:lnTo>
                  <a:lnTo>
                    <a:pt x="13" y="61"/>
                  </a:lnTo>
                  <a:lnTo>
                    <a:pt x="23" y="61"/>
                  </a:lnTo>
                  <a:lnTo>
                    <a:pt x="30" y="59"/>
                  </a:lnTo>
                  <a:lnTo>
                    <a:pt x="38" y="58"/>
                  </a:lnTo>
                  <a:lnTo>
                    <a:pt x="47" y="57"/>
                  </a:lnTo>
                  <a:lnTo>
                    <a:pt x="55" y="57"/>
                  </a:lnTo>
                  <a:lnTo>
                    <a:pt x="63" y="56"/>
                  </a:lnTo>
                  <a:lnTo>
                    <a:pt x="68" y="56"/>
                  </a:lnTo>
                  <a:lnTo>
                    <a:pt x="73" y="56"/>
                  </a:lnTo>
                  <a:lnTo>
                    <a:pt x="74" y="56"/>
                  </a:lnTo>
                  <a:lnTo>
                    <a:pt x="73" y="57"/>
                  </a:lnTo>
                  <a:lnTo>
                    <a:pt x="72" y="58"/>
                  </a:lnTo>
                  <a:lnTo>
                    <a:pt x="70" y="61"/>
                  </a:lnTo>
                  <a:lnTo>
                    <a:pt x="65" y="64"/>
                  </a:lnTo>
                  <a:lnTo>
                    <a:pt x="60" y="68"/>
                  </a:lnTo>
                  <a:lnTo>
                    <a:pt x="55" y="70"/>
                  </a:lnTo>
                  <a:lnTo>
                    <a:pt x="48" y="72"/>
                  </a:lnTo>
                  <a:lnTo>
                    <a:pt x="40" y="73"/>
                  </a:lnTo>
                  <a:lnTo>
                    <a:pt x="32" y="73"/>
                  </a:lnTo>
                  <a:lnTo>
                    <a:pt x="25" y="73"/>
                  </a:lnTo>
                  <a:lnTo>
                    <a:pt x="18" y="73"/>
                  </a:lnTo>
                  <a:lnTo>
                    <a:pt x="12" y="72"/>
                  </a:lnTo>
                  <a:lnTo>
                    <a:pt x="7" y="72"/>
                  </a:lnTo>
                  <a:lnTo>
                    <a:pt x="4" y="72"/>
                  </a:lnTo>
                  <a:lnTo>
                    <a:pt x="2" y="72"/>
                  </a:lnTo>
                  <a:lnTo>
                    <a:pt x="0" y="72"/>
                  </a:lnTo>
                  <a:lnTo>
                    <a:pt x="2" y="74"/>
                  </a:lnTo>
                  <a:lnTo>
                    <a:pt x="5" y="79"/>
                  </a:lnTo>
                  <a:lnTo>
                    <a:pt x="10" y="85"/>
                  </a:lnTo>
                  <a:lnTo>
                    <a:pt x="17" y="93"/>
                  </a:lnTo>
                  <a:lnTo>
                    <a:pt x="22" y="99"/>
                  </a:lnTo>
                  <a:lnTo>
                    <a:pt x="29" y="106"/>
                  </a:lnTo>
                  <a:lnTo>
                    <a:pt x="38" y="115"/>
                  </a:lnTo>
                  <a:lnTo>
                    <a:pt x="48" y="125"/>
                  </a:lnTo>
                  <a:lnTo>
                    <a:pt x="56" y="134"/>
                  </a:lnTo>
                  <a:lnTo>
                    <a:pt x="63" y="142"/>
                  </a:lnTo>
                  <a:lnTo>
                    <a:pt x="67" y="147"/>
                  </a:lnTo>
                  <a:lnTo>
                    <a:pt x="70" y="149"/>
                  </a:lnTo>
                  <a:lnTo>
                    <a:pt x="83" y="160"/>
                  </a:lnTo>
                  <a:lnTo>
                    <a:pt x="90" y="125"/>
                  </a:lnTo>
                  <a:lnTo>
                    <a:pt x="118" y="84"/>
                  </a:lnTo>
                  <a:lnTo>
                    <a:pt x="122" y="80"/>
                  </a:lnTo>
                  <a:lnTo>
                    <a:pt x="128" y="73"/>
                  </a:lnTo>
                  <a:lnTo>
                    <a:pt x="138" y="66"/>
                  </a:lnTo>
                  <a:lnTo>
                    <a:pt x="147" y="64"/>
                  </a:lnTo>
                  <a:lnTo>
                    <a:pt x="149" y="63"/>
                  </a:lnTo>
                  <a:lnTo>
                    <a:pt x="148" y="59"/>
                  </a:lnTo>
                  <a:lnTo>
                    <a:pt x="145" y="54"/>
                  </a:lnTo>
                  <a:lnTo>
                    <a:pt x="140" y="46"/>
                  </a:lnTo>
                  <a:lnTo>
                    <a:pt x="133" y="39"/>
                  </a:lnTo>
                  <a:lnTo>
                    <a:pt x="127" y="32"/>
                  </a:lnTo>
                  <a:lnTo>
                    <a:pt x="120" y="27"/>
                  </a:lnTo>
                  <a:lnTo>
                    <a:pt x="116" y="25"/>
                  </a:lnTo>
                  <a:lnTo>
                    <a:pt x="111" y="25"/>
                  </a:lnTo>
                  <a:lnTo>
                    <a:pt x="105" y="25"/>
                  </a:lnTo>
                  <a:lnTo>
                    <a:pt x="100" y="25"/>
                  </a:lnTo>
                  <a:lnTo>
                    <a:pt x="93" y="26"/>
                  </a:lnTo>
                  <a:lnTo>
                    <a:pt x="86" y="27"/>
                  </a:lnTo>
                  <a:lnTo>
                    <a:pt x="80" y="28"/>
                  </a:lnTo>
                  <a:lnTo>
                    <a:pt x="74" y="30"/>
                  </a:lnTo>
                  <a:lnTo>
                    <a:pt x="68" y="30"/>
                  </a:lnTo>
                  <a:lnTo>
                    <a:pt x="64" y="30"/>
                  </a:lnTo>
                  <a:lnTo>
                    <a:pt x="58" y="30"/>
                  </a:lnTo>
                  <a:lnTo>
                    <a:pt x="53" y="28"/>
                  </a:lnTo>
                  <a:lnTo>
                    <a:pt x="49" y="28"/>
                  </a:lnTo>
                  <a:lnTo>
                    <a:pt x="44" y="27"/>
                  </a:lnTo>
                  <a:lnTo>
                    <a:pt x="40" y="26"/>
                  </a:lnTo>
                  <a:lnTo>
                    <a:pt x="36" y="26"/>
                  </a:lnTo>
                  <a:lnTo>
                    <a:pt x="33" y="25"/>
                  </a:lnTo>
                  <a:lnTo>
                    <a:pt x="32" y="24"/>
                  </a:lnTo>
                  <a:lnTo>
                    <a:pt x="32" y="23"/>
                  </a:lnTo>
                  <a:lnTo>
                    <a:pt x="35" y="23"/>
                  </a:lnTo>
                  <a:lnTo>
                    <a:pt x="40" y="21"/>
                  </a:lnTo>
                  <a:lnTo>
                    <a:pt x="45" y="20"/>
                  </a:lnTo>
                  <a:lnTo>
                    <a:pt x="52" y="19"/>
                  </a:lnTo>
                  <a:lnTo>
                    <a:pt x="58" y="19"/>
                  </a:lnTo>
                  <a:lnTo>
                    <a:pt x="65" y="19"/>
                  </a:lnTo>
                  <a:lnTo>
                    <a:pt x="77" y="17"/>
                  </a:lnTo>
                  <a:lnTo>
                    <a:pt x="87" y="13"/>
                  </a:lnTo>
                  <a:lnTo>
                    <a:pt x="94" y="9"/>
                  </a:lnTo>
                  <a:lnTo>
                    <a:pt x="96" y="8"/>
                  </a:lnTo>
                  <a:close/>
                </a:path>
              </a:pathLst>
            </a:custGeom>
            <a:solidFill>
              <a:srgbClr val="FFFFFF"/>
            </a:solidFill>
            <a:ln w="9525">
              <a:noFill/>
              <a:round/>
              <a:headEnd/>
              <a:tailEnd/>
            </a:ln>
          </p:spPr>
          <p:txBody>
            <a:bodyPr/>
            <a:lstStyle/>
            <a:p>
              <a:endParaRPr lang="en-US"/>
            </a:p>
          </p:txBody>
        </p:sp>
        <p:sp>
          <p:nvSpPr>
            <p:cNvPr id="103" name="Freeform 13"/>
            <p:cNvSpPr>
              <a:spLocks/>
            </p:cNvSpPr>
            <p:nvPr/>
          </p:nvSpPr>
          <p:spPr bwMode="auto">
            <a:xfrm>
              <a:off x="2095" y="1062"/>
              <a:ext cx="176" cy="169"/>
            </a:xfrm>
            <a:custGeom>
              <a:avLst/>
              <a:gdLst>
                <a:gd name="T0" fmla="*/ 4 w 350"/>
                <a:gd name="T1" fmla="*/ 333 h 338"/>
                <a:gd name="T2" fmla="*/ 35 w 350"/>
                <a:gd name="T3" fmla="*/ 308 h 338"/>
                <a:gd name="T4" fmla="*/ 79 w 350"/>
                <a:gd name="T5" fmla="*/ 270 h 338"/>
                <a:gd name="T6" fmla="*/ 115 w 350"/>
                <a:gd name="T7" fmla="*/ 238 h 338"/>
                <a:gd name="T8" fmla="*/ 131 w 350"/>
                <a:gd name="T9" fmla="*/ 220 h 338"/>
                <a:gd name="T10" fmla="*/ 155 w 350"/>
                <a:gd name="T11" fmla="*/ 193 h 338"/>
                <a:gd name="T12" fmla="*/ 184 w 350"/>
                <a:gd name="T13" fmla="*/ 162 h 338"/>
                <a:gd name="T14" fmla="*/ 207 w 350"/>
                <a:gd name="T15" fmla="*/ 137 h 338"/>
                <a:gd name="T16" fmla="*/ 218 w 350"/>
                <a:gd name="T17" fmla="*/ 127 h 338"/>
                <a:gd name="T18" fmla="*/ 236 w 350"/>
                <a:gd name="T19" fmla="*/ 109 h 338"/>
                <a:gd name="T20" fmla="*/ 259 w 350"/>
                <a:gd name="T21" fmla="*/ 88 h 338"/>
                <a:gd name="T22" fmla="*/ 283 w 350"/>
                <a:gd name="T23" fmla="*/ 73 h 338"/>
                <a:gd name="T24" fmla="*/ 303 w 350"/>
                <a:gd name="T25" fmla="*/ 71 h 338"/>
                <a:gd name="T26" fmla="*/ 319 w 350"/>
                <a:gd name="T27" fmla="*/ 72 h 338"/>
                <a:gd name="T28" fmla="*/ 334 w 350"/>
                <a:gd name="T29" fmla="*/ 74 h 338"/>
                <a:gd name="T30" fmla="*/ 345 w 350"/>
                <a:gd name="T31" fmla="*/ 78 h 338"/>
                <a:gd name="T32" fmla="*/ 350 w 350"/>
                <a:gd name="T33" fmla="*/ 76 h 338"/>
                <a:gd name="T34" fmla="*/ 339 w 350"/>
                <a:gd name="T35" fmla="*/ 52 h 338"/>
                <a:gd name="T36" fmla="*/ 321 w 350"/>
                <a:gd name="T37" fmla="*/ 44 h 338"/>
                <a:gd name="T38" fmla="*/ 309 w 350"/>
                <a:gd name="T39" fmla="*/ 38 h 338"/>
                <a:gd name="T40" fmla="*/ 298 w 350"/>
                <a:gd name="T41" fmla="*/ 33 h 338"/>
                <a:gd name="T42" fmla="*/ 291 w 350"/>
                <a:gd name="T43" fmla="*/ 29 h 338"/>
                <a:gd name="T44" fmla="*/ 297 w 350"/>
                <a:gd name="T45" fmla="*/ 14 h 338"/>
                <a:gd name="T46" fmla="*/ 319 w 350"/>
                <a:gd name="T47" fmla="*/ 15 h 338"/>
                <a:gd name="T48" fmla="*/ 308 w 350"/>
                <a:gd name="T49" fmla="*/ 10 h 338"/>
                <a:gd name="T50" fmla="*/ 290 w 350"/>
                <a:gd name="T51" fmla="*/ 3 h 338"/>
                <a:gd name="T52" fmla="*/ 273 w 350"/>
                <a:gd name="T53" fmla="*/ 0 h 338"/>
                <a:gd name="T54" fmla="*/ 261 w 350"/>
                <a:gd name="T55" fmla="*/ 7 h 338"/>
                <a:gd name="T56" fmla="*/ 242 w 350"/>
                <a:gd name="T57" fmla="*/ 22 h 338"/>
                <a:gd name="T58" fmla="*/ 220 w 350"/>
                <a:gd name="T59" fmla="*/ 41 h 338"/>
                <a:gd name="T60" fmla="*/ 203 w 350"/>
                <a:gd name="T61" fmla="*/ 59 h 338"/>
                <a:gd name="T62" fmla="*/ 191 w 350"/>
                <a:gd name="T63" fmla="*/ 78 h 338"/>
                <a:gd name="T64" fmla="*/ 156 w 350"/>
                <a:gd name="T65" fmla="*/ 127 h 338"/>
                <a:gd name="T66" fmla="*/ 111 w 350"/>
                <a:gd name="T67" fmla="*/ 190 h 338"/>
                <a:gd name="T68" fmla="*/ 72 w 350"/>
                <a:gd name="T69" fmla="*/ 243 h 338"/>
                <a:gd name="T70" fmla="*/ 53 w 350"/>
                <a:gd name="T71" fmla="*/ 271 h 338"/>
                <a:gd name="T72" fmla="*/ 33 w 350"/>
                <a:gd name="T73" fmla="*/ 296 h 338"/>
                <a:gd name="T74" fmla="*/ 13 w 350"/>
                <a:gd name="T75" fmla="*/ 321 h 338"/>
                <a:gd name="T76" fmla="*/ 2 w 350"/>
                <a:gd name="T77" fmla="*/ 336 h 3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50"/>
                <a:gd name="T118" fmla="*/ 0 h 338"/>
                <a:gd name="T119" fmla="*/ 350 w 350"/>
                <a:gd name="T120" fmla="*/ 338 h 3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50" h="338">
                  <a:moveTo>
                    <a:pt x="0" y="338"/>
                  </a:moveTo>
                  <a:lnTo>
                    <a:pt x="4" y="333"/>
                  </a:lnTo>
                  <a:lnTo>
                    <a:pt x="17" y="323"/>
                  </a:lnTo>
                  <a:lnTo>
                    <a:pt x="35" y="308"/>
                  </a:lnTo>
                  <a:lnTo>
                    <a:pt x="57" y="289"/>
                  </a:lnTo>
                  <a:lnTo>
                    <a:pt x="79" y="270"/>
                  </a:lnTo>
                  <a:lnTo>
                    <a:pt x="99" y="253"/>
                  </a:lnTo>
                  <a:lnTo>
                    <a:pt x="115" y="238"/>
                  </a:lnTo>
                  <a:lnTo>
                    <a:pt x="124" y="228"/>
                  </a:lnTo>
                  <a:lnTo>
                    <a:pt x="131" y="220"/>
                  </a:lnTo>
                  <a:lnTo>
                    <a:pt x="143" y="208"/>
                  </a:lnTo>
                  <a:lnTo>
                    <a:pt x="155" y="193"/>
                  </a:lnTo>
                  <a:lnTo>
                    <a:pt x="170" y="177"/>
                  </a:lnTo>
                  <a:lnTo>
                    <a:pt x="184" y="162"/>
                  </a:lnTo>
                  <a:lnTo>
                    <a:pt x="198" y="148"/>
                  </a:lnTo>
                  <a:lnTo>
                    <a:pt x="207" y="137"/>
                  </a:lnTo>
                  <a:lnTo>
                    <a:pt x="213" y="132"/>
                  </a:lnTo>
                  <a:lnTo>
                    <a:pt x="218" y="127"/>
                  </a:lnTo>
                  <a:lnTo>
                    <a:pt x="226" y="119"/>
                  </a:lnTo>
                  <a:lnTo>
                    <a:pt x="236" y="109"/>
                  </a:lnTo>
                  <a:lnTo>
                    <a:pt x="248" y="98"/>
                  </a:lnTo>
                  <a:lnTo>
                    <a:pt x="259" y="88"/>
                  </a:lnTo>
                  <a:lnTo>
                    <a:pt x="272" y="80"/>
                  </a:lnTo>
                  <a:lnTo>
                    <a:pt x="283" y="73"/>
                  </a:lnTo>
                  <a:lnTo>
                    <a:pt x="294" y="71"/>
                  </a:lnTo>
                  <a:lnTo>
                    <a:pt x="303" y="71"/>
                  </a:lnTo>
                  <a:lnTo>
                    <a:pt x="311" y="71"/>
                  </a:lnTo>
                  <a:lnTo>
                    <a:pt x="319" y="72"/>
                  </a:lnTo>
                  <a:lnTo>
                    <a:pt x="327" y="73"/>
                  </a:lnTo>
                  <a:lnTo>
                    <a:pt x="334" y="74"/>
                  </a:lnTo>
                  <a:lnTo>
                    <a:pt x="340" y="75"/>
                  </a:lnTo>
                  <a:lnTo>
                    <a:pt x="345" y="78"/>
                  </a:lnTo>
                  <a:lnTo>
                    <a:pt x="348" y="80"/>
                  </a:lnTo>
                  <a:lnTo>
                    <a:pt x="350" y="76"/>
                  </a:lnTo>
                  <a:lnTo>
                    <a:pt x="347" y="65"/>
                  </a:lnTo>
                  <a:lnTo>
                    <a:pt x="339" y="52"/>
                  </a:lnTo>
                  <a:lnTo>
                    <a:pt x="327" y="45"/>
                  </a:lnTo>
                  <a:lnTo>
                    <a:pt x="321" y="44"/>
                  </a:lnTo>
                  <a:lnTo>
                    <a:pt x="316" y="42"/>
                  </a:lnTo>
                  <a:lnTo>
                    <a:pt x="309" y="38"/>
                  </a:lnTo>
                  <a:lnTo>
                    <a:pt x="303" y="36"/>
                  </a:lnTo>
                  <a:lnTo>
                    <a:pt x="298" y="33"/>
                  </a:lnTo>
                  <a:lnTo>
                    <a:pt x="294" y="30"/>
                  </a:lnTo>
                  <a:lnTo>
                    <a:pt x="291" y="29"/>
                  </a:lnTo>
                  <a:lnTo>
                    <a:pt x="290" y="28"/>
                  </a:lnTo>
                  <a:lnTo>
                    <a:pt x="297" y="14"/>
                  </a:lnTo>
                  <a:lnTo>
                    <a:pt x="321" y="16"/>
                  </a:lnTo>
                  <a:lnTo>
                    <a:pt x="319" y="15"/>
                  </a:lnTo>
                  <a:lnTo>
                    <a:pt x="315" y="13"/>
                  </a:lnTo>
                  <a:lnTo>
                    <a:pt x="308" y="10"/>
                  </a:lnTo>
                  <a:lnTo>
                    <a:pt x="300" y="6"/>
                  </a:lnTo>
                  <a:lnTo>
                    <a:pt x="290" y="3"/>
                  </a:lnTo>
                  <a:lnTo>
                    <a:pt x="281" y="0"/>
                  </a:lnTo>
                  <a:lnTo>
                    <a:pt x="273" y="0"/>
                  </a:lnTo>
                  <a:lnTo>
                    <a:pt x="267" y="3"/>
                  </a:lnTo>
                  <a:lnTo>
                    <a:pt x="261" y="7"/>
                  </a:lnTo>
                  <a:lnTo>
                    <a:pt x="252" y="14"/>
                  </a:lnTo>
                  <a:lnTo>
                    <a:pt x="242" y="22"/>
                  </a:lnTo>
                  <a:lnTo>
                    <a:pt x="230" y="31"/>
                  </a:lnTo>
                  <a:lnTo>
                    <a:pt x="220" y="41"/>
                  </a:lnTo>
                  <a:lnTo>
                    <a:pt x="210" y="50"/>
                  </a:lnTo>
                  <a:lnTo>
                    <a:pt x="203" y="59"/>
                  </a:lnTo>
                  <a:lnTo>
                    <a:pt x="198" y="66"/>
                  </a:lnTo>
                  <a:lnTo>
                    <a:pt x="191" y="78"/>
                  </a:lnTo>
                  <a:lnTo>
                    <a:pt x="176" y="99"/>
                  </a:lnTo>
                  <a:lnTo>
                    <a:pt x="156" y="127"/>
                  </a:lnTo>
                  <a:lnTo>
                    <a:pt x="135" y="158"/>
                  </a:lnTo>
                  <a:lnTo>
                    <a:pt x="111" y="190"/>
                  </a:lnTo>
                  <a:lnTo>
                    <a:pt x="90" y="220"/>
                  </a:lnTo>
                  <a:lnTo>
                    <a:pt x="72" y="243"/>
                  </a:lnTo>
                  <a:lnTo>
                    <a:pt x="61" y="259"/>
                  </a:lnTo>
                  <a:lnTo>
                    <a:pt x="53" y="271"/>
                  </a:lnTo>
                  <a:lnTo>
                    <a:pt x="43" y="284"/>
                  </a:lnTo>
                  <a:lnTo>
                    <a:pt x="33" y="296"/>
                  </a:lnTo>
                  <a:lnTo>
                    <a:pt x="23" y="309"/>
                  </a:lnTo>
                  <a:lnTo>
                    <a:pt x="13" y="321"/>
                  </a:lnTo>
                  <a:lnTo>
                    <a:pt x="7" y="330"/>
                  </a:lnTo>
                  <a:lnTo>
                    <a:pt x="2" y="336"/>
                  </a:lnTo>
                  <a:lnTo>
                    <a:pt x="0" y="338"/>
                  </a:lnTo>
                  <a:close/>
                </a:path>
              </a:pathLst>
            </a:custGeom>
            <a:solidFill>
              <a:srgbClr val="FFFFFF"/>
            </a:solidFill>
            <a:ln w="9525">
              <a:noFill/>
              <a:round/>
              <a:headEnd/>
              <a:tailEnd/>
            </a:ln>
          </p:spPr>
          <p:txBody>
            <a:bodyPr/>
            <a:lstStyle/>
            <a:p>
              <a:endParaRPr lang="en-US"/>
            </a:p>
          </p:txBody>
        </p:sp>
        <p:sp>
          <p:nvSpPr>
            <p:cNvPr id="104" name="Freeform 14"/>
            <p:cNvSpPr>
              <a:spLocks/>
            </p:cNvSpPr>
            <p:nvPr/>
          </p:nvSpPr>
          <p:spPr bwMode="auto">
            <a:xfrm>
              <a:off x="1821" y="954"/>
              <a:ext cx="279" cy="206"/>
            </a:xfrm>
            <a:custGeom>
              <a:avLst/>
              <a:gdLst>
                <a:gd name="T0" fmla="*/ 560 w 560"/>
                <a:gd name="T1" fmla="*/ 267 h 411"/>
                <a:gd name="T2" fmla="*/ 528 w 560"/>
                <a:gd name="T3" fmla="*/ 346 h 411"/>
                <a:gd name="T4" fmla="*/ 473 w 560"/>
                <a:gd name="T5" fmla="*/ 357 h 411"/>
                <a:gd name="T6" fmla="*/ 379 w 560"/>
                <a:gd name="T7" fmla="*/ 390 h 411"/>
                <a:gd name="T8" fmla="*/ 328 w 560"/>
                <a:gd name="T9" fmla="*/ 371 h 411"/>
                <a:gd name="T10" fmla="*/ 364 w 560"/>
                <a:gd name="T11" fmla="*/ 217 h 411"/>
                <a:gd name="T12" fmla="*/ 353 w 560"/>
                <a:gd name="T13" fmla="*/ 222 h 411"/>
                <a:gd name="T14" fmla="*/ 318 w 560"/>
                <a:gd name="T15" fmla="*/ 255 h 411"/>
                <a:gd name="T16" fmla="*/ 350 w 560"/>
                <a:gd name="T17" fmla="*/ 124 h 411"/>
                <a:gd name="T18" fmla="*/ 349 w 560"/>
                <a:gd name="T19" fmla="*/ 48 h 411"/>
                <a:gd name="T20" fmla="*/ 311 w 560"/>
                <a:gd name="T21" fmla="*/ 124 h 411"/>
                <a:gd name="T22" fmla="*/ 296 w 560"/>
                <a:gd name="T23" fmla="*/ 119 h 411"/>
                <a:gd name="T24" fmla="*/ 293 w 560"/>
                <a:gd name="T25" fmla="*/ 187 h 411"/>
                <a:gd name="T26" fmla="*/ 261 w 560"/>
                <a:gd name="T27" fmla="*/ 153 h 411"/>
                <a:gd name="T28" fmla="*/ 217 w 560"/>
                <a:gd name="T29" fmla="*/ 149 h 411"/>
                <a:gd name="T30" fmla="*/ 210 w 560"/>
                <a:gd name="T31" fmla="*/ 154 h 411"/>
                <a:gd name="T32" fmla="*/ 253 w 560"/>
                <a:gd name="T33" fmla="*/ 173 h 411"/>
                <a:gd name="T34" fmla="*/ 285 w 560"/>
                <a:gd name="T35" fmla="*/ 211 h 411"/>
                <a:gd name="T36" fmla="*/ 244 w 560"/>
                <a:gd name="T37" fmla="*/ 192 h 411"/>
                <a:gd name="T38" fmla="*/ 201 w 560"/>
                <a:gd name="T39" fmla="*/ 196 h 411"/>
                <a:gd name="T40" fmla="*/ 186 w 560"/>
                <a:gd name="T41" fmla="*/ 202 h 411"/>
                <a:gd name="T42" fmla="*/ 235 w 560"/>
                <a:gd name="T43" fmla="*/ 211 h 411"/>
                <a:gd name="T44" fmla="*/ 267 w 560"/>
                <a:gd name="T45" fmla="*/ 233 h 411"/>
                <a:gd name="T46" fmla="*/ 242 w 560"/>
                <a:gd name="T47" fmla="*/ 287 h 411"/>
                <a:gd name="T48" fmla="*/ 210 w 560"/>
                <a:gd name="T49" fmla="*/ 253 h 411"/>
                <a:gd name="T50" fmla="*/ 167 w 560"/>
                <a:gd name="T51" fmla="*/ 325 h 411"/>
                <a:gd name="T52" fmla="*/ 177 w 560"/>
                <a:gd name="T53" fmla="*/ 344 h 411"/>
                <a:gd name="T54" fmla="*/ 139 w 560"/>
                <a:gd name="T55" fmla="*/ 364 h 411"/>
                <a:gd name="T56" fmla="*/ 105 w 560"/>
                <a:gd name="T57" fmla="*/ 359 h 411"/>
                <a:gd name="T58" fmla="*/ 81 w 560"/>
                <a:gd name="T59" fmla="*/ 386 h 411"/>
                <a:gd name="T60" fmla="*/ 45 w 560"/>
                <a:gd name="T61" fmla="*/ 411 h 411"/>
                <a:gd name="T62" fmla="*/ 22 w 560"/>
                <a:gd name="T63" fmla="*/ 349 h 411"/>
                <a:gd name="T64" fmla="*/ 6 w 560"/>
                <a:gd name="T65" fmla="*/ 320 h 411"/>
                <a:gd name="T66" fmla="*/ 42 w 560"/>
                <a:gd name="T67" fmla="*/ 312 h 411"/>
                <a:gd name="T68" fmla="*/ 48 w 560"/>
                <a:gd name="T69" fmla="*/ 302 h 411"/>
                <a:gd name="T70" fmla="*/ 69 w 560"/>
                <a:gd name="T71" fmla="*/ 267 h 411"/>
                <a:gd name="T72" fmla="*/ 123 w 560"/>
                <a:gd name="T73" fmla="*/ 265 h 411"/>
                <a:gd name="T74" fmla="*/ 171 w 560"/>
                <a:gd name="T75" fmla="*/ 258 h 411"/>
                <a:gd name="T76" fmla="*/ 114 w 560"/>
                <a:gd name="T77" fmla="*/ 245 h 411"/>
                <a:gd name="T78" fmla="*/ 90 w 560"/>
                <a:gd name="T79" fmla="*/ 225 h 411"/>
                <a:gd name="T80" fmla="*/ 141 w 560"/>
                <a:gd name="T81" fmla="*/ 206 h 411"/>
                <a:gd name="T82" fmla="*/ 175 w 560"/>
                <a:gd name="T83" fmla="*/ 223 h 411"/>
                <a:gd name="T84" fmla="*/ 155 w 560"/>
                <a:gd name="T85" fmla="*/ 175 h 411"/>
                <a:gd name="T86" fmla="*/ 193 w 560"/>
                <a:gd name="T87" fmla="*/ 132 h 411"/>
                <a:gd name="T88" fmla="*/ 235 w 560"/>
                <a:gd name="T89" fmla="*/ 97 h 411"/>
                <a:gd name="T90" fmla="*/ 254 w 560"/>
                <a:gd name="T91" fmla="*/ 62 h 411"/>
                <a:gd name="T92" fmla="*/ 307 w 560"/>
                <a:gd name="T93" fmla="*/ 10 h 411"/>
                <a:gd name="T94" fmla="*/ 343 w 560"/>
                <a:gd name="T95" fmla="*/ 2 h 411"/>
                <a:gd name="T96" fmla="*/ 393 w 560"/>
                <a:gd name="T97" fmla="*/ 43 h 411"/>
                <a:gd name="T98" fmla="*/ 389 w 560"/>
                <a:gd name="T99" fmla="*/ 126 h 411"/>
                <a:gd name="T100" fmla="*/ 412 w 560"/>
                <a:gd name="T101" fmla="*/ 21 h 411"/>
                <a:gd name="T102" fmla="*/ 463 w 560"/>
                <a:gd name="T103" fmla="*/ 39 h 411"/>
                <a:gd name="T104" fmla="*/ 454 w 560"/>
                <a:gd name="T105" fmla="*/ 100 h 411"/>
                <a:gd name="T106" fmla="*/ 426 w 560"/>
                <a:gd name="T107" fmla="*/ 237 h 411"/>
                <a:gd name="T108" fmla="*/ 477 w 560"/>
                <a:gd name="T109" fmla="*/ 61 h 411"/>
                <a:gd name="T110" fmla="*/ 508 w 560"/>
                <a:gd name="T111" fmla="*/ 41 h 411"/>
                <a:gd name="T112" fmla="*/ 539 w 560"/>
                <a:gd name="T113" fmla="*/ 75 h 4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60"/>
                <a:gd name="T172" fmla="*/ 0 h 411"/>
                <a:gd name="T173" fmla="*/ 560 w 560"/>
                <a:gd name="T174" fmla="*/ 411 h 41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60" h="411">
                  <a:moveTo>
                    <a:pt x="555" y="85"/>
                  </a:moveTo>
                  <a:lnTo>
                    <a:pt x="557" y="101"/>
                  </a:lnTo>
                  <a:lnTo>
                    <a:pt x="558" y="138"/>
                  </a:lnTo>
                  <a:lnTo>
                    <a:pt x="560" y="180"/>
                  </a:lnTo>
                  <a:lnTo>
                    <a:pt x="560" y="210"/>
                  </a:lnTo>
                  <a:lnTo>
                    <a:pt x="559" y="235"/>
                  </a:lnTo>
                  <a:lnTo>
                    <a:pt x="560" y="267"/>
                  </a:lnTo>
                  <a:lnTo>
                    <a:pt x="559" y="297"/>
                  </a:lnTo>
                  <a:lnTo>
                    <a:pt x="555" y="317"/>
                  </a:lnTo>
                  <a:lnTo>
                    <a:pt x="550" y="326"/>
                  </a:lnTo>
                  <a:lnTo>
                    <a:pt x="545" y="334"/>
                  </a:lnTo>
                  <a:lnTo>
                    <a:pt x="539" y="341"/>
                  </a:lnTo>
                  <a:lnTo>
                    <a:pt x="532" y="344"/>
                  </a:lnTo>
                  <a:lnTo>
                    <a:pt x="528" y="346"/>
                  </a:lnTo>
                  <a:lnTo>
                    <a:pt x="521" y="347"/>
                  </a:lnTo>
                  <a:lnTo>
                    <a:pt x="512" y="349"/>
                  </a:lnTo>
                  <a:lnTo>
                    <a:pt x="503" y="350"/>
                  </a:lnTo>
                  <a:lnTo>
                    <a:pt x="494" y="352"/>
                  </a:lnTo>
                  <a:lnTo>
                    <a:pt x="486" y="354"/>
                  </a:lnTo>
                  <a:lnTo>
                    <a:pt x="478" y="356"/>
                  </a:lnTo>
                  <a:lnTo>
                    <a:pt x="473" y="357"/>
                  </a:lnTo>
                  <a:lnTo>
                    <a:pt x="467" y="359"/>
                  </a:lnTo>
                  <a:lnTo>
                    <a:pt x="456" y="363"/>
                  </a:lnTo>
                  <a:lnTo>
                    <a:pt x="441" y="367"/>
                  </a:lnTo>
                  <a:lnTo>
                    <a:pt x="425" y="373"/>
                  </a:lnTo>
                  <a:lnTo>
                    <a:pt x="408" y="380"/>
                  </a:lnTo>
                  <a:lnTo>
                    <a:pt x="393" y="386"/>
                  </a:lnTo>
                  <a:lnTo>
                    <a:pt x="379" y="390"/>
                  </a:lnTo>
                  <a:lnTo>
                    <a:pt x="368" y="395"/>
                  </a:lnTo>
                  <a:lnTo>
                    <a:pt x="355" y="402"/>
                  </a:lnTo>
                  <a:lnTo>
                    <a:pt x="345" y="410"/>
                  </a:lnTo>
                  <a:lnTo>
                    <a:pt x="338" y="411"/>
                  </a:lnTo>
                  <a:lnTo>
                    <a:pt x="336" y="404"/>
                  </a:lnTo>
                  <a:lnTo>
                    <a:pt x="334" y="388"/>
                  </a:lnTo>
                  <a:lnTo>
                    <a:pt x="328" y="371"/>
                  </a:lnTo>
                  <a:lnTo>
                    <a:pt x="323" y="354"/>
                  </a:lnTo>
                  <a:lnTo>
                    <a:pt x="323" y="335"/>
                  </a:lnTo>
                  <a:lnTo>
                    <a:pt x="328" y="317"/>
                  </a:lnTo>
                  <a:lnTo>
                    <a:pt x="336" y="297"/>
                  </a:lnTo>
                  <a:lnTo>
                    <a:pt x="345" y="275"/>
                  </a:lnTo>
                  <a:lnTo>
                    <a:pt x="356" y="246"/>
                  </a:lnTo>
                  <a:lnTo>
                    <a:pt x="364" y="217"/>
                  </a:lnTo>
                  <a:lnTo>
                    <a:pt x="370" y="195"/>
                  </a:lnTo>
                  <a:lnTo>
                    <a:pt x="372" y="181"/>
                  </a:lnTo>
                  <a:lnTo>
                    <a:pt x="372" y="176"/>
                  </a:lnTo>
                  <a:lnTo>
                    <a:pt x="371" y="180"/>
                  </a:lnTo>
                  <a:lnTo>
                    <a:pt x="366" y="190"/>
                  </a:lnTo>
                  <a:lnTo>
                    <a:pt x="360" y="205"/>
                  </a:lnTo>
                  <a:lnTo>
                    <a:pt x="353" y="222"/>
                  </a:lnTo>
                  <a:lnTo>
                    <a:pt x="345" y="240"/>
                  </a:lnTo>
                  <a:lnTo>
                    <a:pt x="338" y="256"/>
                  </a:lnTo>
                  <a:lnTo>
                    <a:pt x="332" y="268"/>
                  </a:lnTo>
                  <a:lnTo>
                    <a:pt x="327" y="276"/>
                  </a:lnTo>
                  <a:lnTo>
                    <a:pt x="321" y="278"/>
                  </a:lnTo>
                  <a:lnTo>
                    <a:pt x="318" y="268"/>
                  </a:lnTo>
                  <a:lnTo>
                    <a:pt x="318" y="255"/>
                  </a:lnTo>
                  <a:lnTo>
                    <a:pt x="320" y="242"/>
                  </a:lnTo>
                  <a:lnTo>
                    <a:pt x="326" y="226"/>
                  </a:lnTo>
                  <a:lnTo>
                    <a:pt x="333" y="203"/>
                  </a:lnTo>
                  <a:lnTo>
                    <a:pt x="340" y="178"/>
                  </a:lnTo>
                  <a:lnTo>
                    <a:pt x="344" y="161"/>
                  </a:lnTo>
                  <a:lnTo>
                    <a:pt x="348" y="145"/>
                  </a:lnTo>
                  <a:lnTo>
                    <a:pt x="350" y="124"/>
                  </a:lnTo>
                  <a:lnTo>
                    <a:pt x="351" y="101"/>
                  </a:lnTo>
                  <a:lnTo>
                    <a:pt x="352" y="78"/>
                  </a:lnTo>
                  <a:lnTo>
                    <a:pt x="352" y="58"/>
                  </a:lnTo>
                  <a:lnTo>
                    <a:pt x="352" y="41"/>
                  </a:lnTo>
                  <a:lnTo>
                    <a:pt x="351" y="31"/>
                  </a:lnTo>
                  <a:lnTo>
                    <a:pt x="351" y="28"/>
                  </a:lnTo>
                  <a:lnTo>
                    <a:pt x="349" y="48"/>
                  </a:lnTo>
                  <a:lnTo>
                    <a:pt x="342" y="96"/>
                  </a:lnTo>
                  <a:lnTo>
                    <a:pt x="333" y="146"/>
                  </a:lnTo>
                  <a:lnTo>
                    <a:pt x="323" y="177"/>
                  </a:lnTo>
                  <a:lnTo>
                    <a:pt x="317" y="181"/>
                  </a:lnTo>
                  <a:lnTo>
                    <a:pt x="315" y="166"/>
                  </a:lnTo>
                  <a:lnTo>
                    <a:pt x="314" y="145"/>
                  </a:lnTo>
                  <a:lnTo>
                    <a:pt x="311" y="124"/>
                  </a:lnTo>
                  <a:lnTo>
                    <a:pt x="306" y="112"/>
                  </a:lnTo>
                  <a:lnTo>
                    <a:pt x="300" y="104"/>
                  </a:lnTo>
                  <a:lnTo>
                    <a:pt x="292" y="99"/>
                  </a:lnTo>
                  <a:lnTo>
                    <a:pt x="283" y="97"/>
                  </a:lnTo>
                  <a:lnTo>
                    <a:pt x="281" y="99"/>
                  </a:lnTo>
                  <a:lnTo>
                    <a:pt x="287" y="107"/>
                  </a:lnTo>
                  <a:lnTo>
                    <a:pt x="296" y="119"/>
                  </a:lnTo>
                  <a:lnTo>
                    <a:pt x="300" y="130"/>
                  </a:lnTo>
                  <a:lnTo>
                    <a:pt x="302" y="145"/>
                  </a:lnTo>
                  <a:lnTo>
                    <a:pt x="302" y="165"/>
                  </a:lnTo>
                  <a:lnTo>
                    <a:pt x="302" y="182"/>
                  </a:lnTo>
                  <a:lnTo>
                    <a:pt x="300" y="195"/>
                  </a:lnTo>
                  <a:lnTo>
                    <a:pt x="298" y="196"/>
                  </a:lnTo>
                  <a:lnTo>
                    <a:pt x="293" y="187"/>
                  </a:lnTo>
                  <a:lnTo>
                    <a:pt x="288" y="175"/>
                  </a:lnTo>
                  <a:lnTo>
                    <a:pt x="281" y="166"/>
                  </a:lnTo>
                  <a:lnTo>
                    <a:pt x="276" y="162"/>
                  </a:lnTo>
                  <a:lnTo>
                    <a:pt x="273" y="160"/>
                  </a:lnTo>
                  <a:lnTo>
                    <a:pt x="269" y="158"/>
                  </a:lnTo>
                  <a:lnTo>
                    <a:pt x="266" y="155"/>
                  </a:lnTo>
                  <a:lnTo>
                    <a:pt x="261" y="153"/>
                  </a:lnTo>
                  <a:lnTo>
                    <a:pt x="257" y="151"/>
                  </a:lnTo>
                  <a:lnTo>
                    <a:pt x="252" y="150"/>
                  </a:lnTo>
                  <a:lnTo>
                    <a:pt x="245" y="149"/>
                  </a:lnTo>
                  <a:lnTo>
                    <a:pt x="238" y="147"/>
                  </a:lnTo>
                  <a:lnTo>
                    <a:pt x="230" y="147"/>
                  </a:lnTo>
                  <a:lnTo>
                    <a:pt x="223" y="147"/>
                  </a:lnTo>
                  <a:lnTo>
                    <a:pt x="217" y="149"/>
                  </a:lnTo>
                  <a:lnTo>
                    <a:pt x="210" y="149"/>
                  </a:lnTo>
                  <a:lnTo>
                    <a:pt x="207" y="150"/>
                  </a:lnTo>
                  <a:lnTo>
                    <a:pt x="204" y="150"/>
                  </a:lnTo>
                  <a:lnTo>
                    <a:pt x="202" y="150"/>
                  </a:lnTo>
                  <a:lnTo>
                    <a:pt x="204" y="150"/>
                  </a:lnTo>
                  <a:lnTo>
                    <a:pt x="206" y="152"/>
                  </a:lnTo>
                  <a:lnTo>
                    <a:pt x="210" y="154"/>
                  </a:lnTo>
                  <a:lnTo>
                    <a:pt x="216" y="157"/>
                  </a:lnTo>
                  <a:lnTo>
                    <a:pt x="222" y="159"/>
                  </a:lnTo>
                  <a:lnTo>
                    <a:pt x="229" y="161"/>
                  </a:lnTo>
                  <a:lnTo>
                    <a:pt x="235" y="164"/>
                  </a:lnTo>
                  <a:lnTo>
                    <a:pt x="240" y="165"/>
                  </a:lnTo>
                  <a:lnTo>
                    <a:pt x="246" y="167"/>
                  </a:lnTo>
                  <a:lnTo>
                    <a:pt x="253" y="173"/>
                  </a:lnTo>
                  <a:lnTo>
                    <a:pt x="261" y="181"/>
                  </a:lnTo>
                  <a:lnTo>
                    <a:pt x="269" y="189"/>
                  </a:lnTo>
                  <a:lnTo>
                    <a:pt x="276" y="197"/>
                  </a:lnTo>
                  <a:lnTo>
                    <a:pt x="282" y="204"/>
                  </a:lnTo>
                  <a:lnTo>
                    <a:pt x="287" y="208"/>
                  </a:lnTo>
                  <a:lnTo>
                    <a:pt x="288" y="211"/>
                  </a:lnTo>
                  <a:lnTo>
                    <a:pt x="285" y="211"/>
                  </a:lnTo>
                  <a:lnTo>
                    <a:pt x="280" y="211"/>
                  </a:lnTo>
                  <a:lnTo>
                    <a:pt x="272" y="210"/>
                  </a:lnTo>
                  <a:lnTo>
                    <a:pt x="264" y="204"/>
                  </a:lnTo>
                  <a:lnTo>
                    <a:pt x="259" y="200"/>
                  </a:lnTo>
                  <a:lnTo>
                    <a:pt x="254" y="197"/>
                  </a:lnTo>
                  <a:lnTo>
                    <a:pt x="249" y="195"/>
                  </a:lnTo>
                  <a:lnTo>
                    <a:pt x="244" y="192"/>
                  </a:lnTo>
                  <a:lnTo>
                    <a:pt x="238" y="191"/>
                  </a:lnTo>
                  <a:lnTo>
                    <a:pt x="231" y="191"/>
                  </a:lnTo>
                  <a:lnTo>
                    <a:pt x="225" y="191"/>
                  </a:lnTo>
                  <a:lnTo>
                    <a:pt x="220" y="192"/>
                  </a:lnTo>
                  <a:lnTo>
                    <a:pt x="214" y="193"/>
                  </a:lnTo>
                  <a:lnTo>
                    <a:pt x="207" y="195"/>
                  </a:lnTo>
                  <a:lnTo>
                    <a:pt x="201" y="196"/>
                  </a:lnTo>
                  <a:lnTo>
                    <a:pt x="194" y="198"/>
                  </a:lnTo>
                  <a:lnTo>
                    <a:pt x="189" y="199"/>
                  </a:lnTo>
                  <a:lnTo>
                    <a:pt x="184" y="200"/>
                  </a:lnTo>
                  <a:lnTo>
                    <a:pt x="182" y="202"/>
                  </a:lnTo>
                  <a:lnTo>
                    <a:pt x="180" y="202"/>
                  </a:lnTo>
                  <a:lnTo>
                    <a:pt x="182" y="202"/>
                  </a:lnTo>
                  <a:lnTo>
                    <a:pt x="186" y="202"/>
                  </a:lnTo>
                  <a:lnTo>
                    <a:pt x="192" y="202"/>
                  </a:lnTo>
                  <a:lnTo>
                    <a:pt x="199" y="202"/>
                  </a:lnTo>
                  <a:lnTo>
                    <a:pt x="207" y="203"/>
                  </a:lnTo>
                  <a:lnTo>
                    <a:pt x="215" y="204"/>
                  </a:lnTo>
                  <a:lnTo>
                    <a:pt x="222" y="205"/>
                  </a:lnTo>
                  <a:lnTo>
                    <a:pt x="229" y="207"/>
                  </a:lnTo>
                  <a:lnTo>
                    <a:pt x="235" y="211"/>
                  </a:lnTo>
                  <a:lnTo>
                    <a:pt x="242" y="213"/>
                  </a:lnTo>
                  <a:lnTo>
                    <a:pt x="247" y="217"/>
                  </a:lnTo>
                  <a:lnTo>
                    <a:pt x="253" y="220"/>
                  </a:lnTo>
                  <a:lnTo>
                    <a:pt x="258" y="223"/>
                  </a:lnTo>
                  <a:lnTo>
                    <a:pt x="262" y="227"/>
                  </a:lnTo>
                  <a:lnTo>
                    <a:pt x="265" y="229"/>
                  </a:lnTo>
                  <a:lnTo>
                    <a:pt x="267" y="233"/>
                  </a:lnTo>
                  <a:lnTo>
                    <a:pt x="266" y="238"/>
                  </a:lnTo>
                  <a:lnTo>
                    <a:pt x="262" y="245"/>
                  </a:lnTo>
                  <a:lnTo>
                    <a:pt x="258" y="252"/>
                  </a:lnTo>
                  <a:lnTo>
                    <a:pt x="254" y="260"/>
                  </a:lnTo>
                  <a:lnTo>
                    <a:pt x="251" y="269"/>
                  </a:lnTo>
                  <a:lnTo>
                    <a:pt x="246" y="279"/>
                  </a:lnTo>
                  <a:lnTo>
                    <a:pt x="242" y="287"/>
                  </a:lnTo>
                  <a:lnTo>
                    <a:pt x="239" y="290"/>
                  </a:lnTo>
                  <a:lnTo>
                    <a:pt x="238" y="282"/>
                  </a:lnTo>
                  <a:lnTo>
                    <a:pt x="235" y="264"/>
                  </a:lnTo>
                  <a:lnTo>
                    <a:pt x="228" y="245"/>
                  </a:lnTo>
                  <a:lnTo>
                    <a:pt x="219" y="235"/>
                  </a:lnTo>
                  <a:lnTo>
                    <a:pt x="213" y="238"/>
                  </a:lnTo>
                  <a:lnTo>
                    <a:pt x="210" y="253"/>
                  </a:lnTo>
                  <a:lnTo>
                    <a:pt x="209" y="272"/>
                  </a:lnTo>
                  <a:lnTo>
                    <a:pt x="205" y="288"/>
                  </a:lnTo>
                  <a:lnTo>
                    <a:pt x="198" y="301"/>
                  </a:lnTo>
                  <a:lnTo>
                    <a:pt x="192" y="311"/>
                  </a:lnTo>
                  <a:lnTo>
                    <a:pt x="185" y="319"/>
                  </a:lnTo>
                  <a:lnTo>
                    <a:pt x="174" y="321"/>
                  </a:lnTo>
                  <a:lnTo>
                    <a:pt x="167" y="325"/>
                  </a:lnTo>
                  <a:lnTo>
                    <a:pt x="168" y="329"/>
                  </a:lnTo>
                  <a:lnTo>
                    <a:pt x="176" y="335"/>
                  </a:lnTo>
                  <a:lnTo>
                    <a:pt x="183" y="337"/>
                  </a:lnTo>
                  <a:lnTo>
                    <a:pt x="184" y="337"/>
                  </a:lnTo>
                  <a:lnTo>
                    <a:pt x="184" y="340"/>
                  </a:lnTo>
                  <a:lnTo>
                    <a:pt x="182" y="342"/>
                  </a:lnTo>
                  <a:lnTo>
                    <a:pt x="177" y="344"/>
                  </a:lnTo>
                  <a:lnTo>
                    <a:pt x="172" y="349"/>
                  </a:lnTo>
                  <a:lnTo>
                    <a:pt x="167" y="352"/>
                  </a:lnTo>
                  <a:lnTo>
                    <a:pt x="161" y="356"/>
                  </a:lnTo>
                  <a:lnTo>
                    <a:pt x="156" y="359"/>
                  </a:lnTo>
                  <a:lnTo>
                    <a:pt x="150" y="362"/>
                  </a:lnTo>
                  <a:lnTo>
                    <a:pt x="145" y="363"/>
                  </a:lnTo>
                  <a:lnTo>
                    <a:pt x="139" y="364"/>
                  </a:lnTo>
                  <a:lnTo>
                    <a:pt x="132" y="363"/>
                  </a:lnTo>
                  <a:lnTo>
                    <a:pt x="126" y="362"/>
                  </a:lnTo>
                  <a:lnTo>
                    <a:pt x="120" y="360"/>
                  </a:lnTo>
                  <a:lnTo>
                    <a:pt x="115" y="358"/>
                  </a:lnTo>
                  <a:lnTo>
                    <a:pt x="111" y="356"/>
                  </a:lnTo>
                  <a:lnTo>
                    <a:pt x="107" y="355"/>
                  </a:lnTo>
                  <a:lnTo>
                    <a:pt x="105" y="359"/>
                  </a:lnTo>
                  <a:lnTo>
                    <a:pt x="105" y="365"/>
                  </a:lnTo>
                  <a:lnTo>
                    <a:pt x="105" y="369"/>
                  </a:lnTo>
                  <a:lnTo>
                    <a:pt x="103" y="370"/>
                  </a:lnTo>
                  <a:lnTo>
                    <a:pt x="99" y="374"/>
                  </a:lnTo>
                  <a:lnTo>
                    <a:pt x="92" y="379"/>
                  </a:lnTo>
                  <a:lnTo>
                    <a:pt x="85" y="384"/>
                  </a:lnTo>
                  <a:lnTo>
                    <a:pt x="81" y="386"/>
                  </a:lnTo>
                  <a:lnTo>
                    <a:pt x="75" y="389"/>
                  </a:lnTo>
                  <a:lnTo>
                    <a:pt x="70" y="394"/>
                  </a:lnTo>
                  <a:lnTo>
                    <a:pt x="63" y="398"/>
                  </a:lnTo>
                  <a:lnTo>
                    <a:pt x="56" y="403"/>
                  </a:lnTo>
                  <a:lnTo>
                    <a:pt x="50" y="408"/>
                  </a:lnTo>
                  <a:lnTo>
                    <a:pt x="47" y="410"/>
                  </a:lnTo>
                  <a:lnTo>
                    <a:pt x="45" y="411"/>
                  </a:lnTo>
                  <a:lnTo>
                    <a:pt x="44" y="405"/>
                  </a:lnTo>
                  <a:lnTo>
                    <a:pt x="43" y="394"/>
                  </a:lnTo>
                  <a:lnTo>
                    <a:pt x="40" y="379"/>
                  </a:lnTo>
                  <a:lnTo>
                    <a:pt x="36" y="366"/>
                  </a:lnTo>
                  <a:lnTo>
                    <a:pt x="33" y="360"/>
                  </a:lnTo>
                  <a:lnTo>
                    <a:pt x="28" y="355"/>
                  </a:lnTo>
                  <a:lnTo>
                    <a:pt x="22" y="349"/>
                  </a:lnTo>
                  <a:lnTo>
                    <a:pt x="17" y="342"/>
                  </a:lnTo>
                  <a:lnTo>
                    <a:pt x="10" y="337"/>
                  </a:lnTo>
                  <a:lnTo>
                    <a:pt x="5" y="333"/>
                  </a:lnTo>
                  <a:lnTo>
                    <a:pt x="2" y="331"/>
                  </a:lnTo>
                  <a:lnTo>
                    <a:pt x="0" y="329"/>
                  </a:lnTo>
                  <a:lnTo>
                    <a:pt x="3" y="326"/>
                  </a:lnTo>
                  <a:lnTo>
                    <a:pt x="6" y="320"/>
                  </a:lnTo>
                  <a:lnTo>
                    <a:pt x="13" y="313"/>
                  </a:lnTo>
                  <a:lnTo>
                    <a:pt x="19" y="311"/>
                  </a:lnTo>
                  <a:lnTo>
                    <a:pt x="22" y="311"/>
                  </a:lnTo>
                  <a:lnTo>
                    <a:pt x="26" y="311"/>
                  </a:lnTo>
                  <a:lnTo>
                    <a:pt x="30" y="311"/>
                  </a:lnTo>
                  <a:lnTo>
                    <a:pt x="36" y="312"/>
                  </a:lnTo>
                  <a:lnTo>
                    <a:pt x="42" y="312"/>
                  </a:lnTo>
                  <a:lnTo>
                    <a:pt x="48" y="313"/>
                  </a:lnTo>
                  <a:lnTo>
                    <a:pt x="54" y="316"/>
                  </a:lnTo>
                  <a:lnTo>
                    <a:pt x="59" y="317"/>
                  </a:lnTo>
                  <a:lnTo>
                    <a:pt x="66" y="318"/>
                  </a:lnTo>
                  <a:lnTo>
                    <a:pt x="65" y="313"/>
                  </a:lnTo>
                  <a:lnTo>
                    <a:pt x="58" y="306"/>
                  </a:lnTo>
                  <a:lnTo>
                    <a:pt x="48" y="302"/>
                  </a:lnTo>
                  <a:lnTo>
                    <a:pt x="40" y="297"/>
                  </a:lnTo>
                  <a:lnTo>
                    <a:pt x="37" y="290"/>
                  </a:lnTo>
                  <a:lnTo>
                    <a:pt x="41" y="283"/>
                  </a:lnTo>
                  <a:lnTo>
                    <a:pt x="49" y="275"/>
                  </a:lnTo>
                  <a:lnTo>
                    <a:pt x="55" y="272"/>
                  </a:lnTo>
                  <a:lnTo>
                    <a:pt x="62" y="269"/>
                  </a:lnTo>
                  <a:lnTo>
                    <a:pt x="69" y="267"/>
                  </a:lnTo>
                  <a:lnTo>
                    <a:pt x="75" y="266"/>
                  </a:lnTo>
                  <a:lnTo>
                    <a:pt x="82" y="266"/>
                  </a:lnTo>
                  <a:lnTo>
                    <a:pt x="89" y="265"/>
                  </a:lnTo>
                  <a:lnTo>
                    <a:pt x="97" y="265"/>
                  </a:lnTo>
                  <a:lnTo>
                    <a:pt x="105" y="265"/>
                  </a:lnTo>
                  <a:lnTo>
                    <a:pt x="114" y="265"/>
                  </a:lnTo>
                  <a:lnTo>
                    <a:pt x="123" y="265"/>
                  </a:lnTo>
                  <a:lnTo>
                    <a:pt x="132" y="266"/>
                  </a:lnTo>
                  <a:lnTo>
                    <a:pt x="142" y="266"/>
                  </a:lnTo>
                  <a:lnTo>
                    <a:pt x="150" y="266"/>
                  </a:lnTo>
                  <a:lnTo>
                    <a:pt x="159" y="265"/>
                  </a:lnTo>
                  <a:lnTo>
                    <a:pt x="164" y="265"/>
                  </a:lnTo>
                  <a:lnTo>
                    <a:pt x="169" y="263"/>
                  </a:lnTo>
                  <a:lnTo>
                    <a:pt x="171" y="258"/>
                  </a:lnTo>
                  <a:lnTo>
                    <a:pt x="168" y="253"/>
                  </a:lnTo>
                  <a:lnTo>
                    <a:pt x="160" y="250"/>
                  </a:lnTo>
                  <a:lnTo>
                    <a:pt x="150" y="248"/>
                  </a:lnTo>
                  <a:lnTo>
                    <a:pt x="144" y="246"/>
                  </a:lnTo>
                  <a:lnTo>
                    <a:pt x="134" y="246"/>
                  </a:lnTo>
                  <a:lnTo>
                    <a:pt x="124" y="245"/>
                  </a:lnTo>
                  <a:lnTo>
                    <a:pt x="114" y="245"/>
                  </a:lnTo>
                  <a:lnTo>
                    <a:pt x="103" y="244"/>
                  </a:lnTo>
                  <a:lnTo>
                    <a:pt x="94" y="244"/>
                  </a:lnTo>
                  <a:lnTo>
                    <a:pt x="88" y="244"/>
                  </a:lnTo>
                  <a:lnTo>
                    <a:pt x="86" y="244"/>
                  </a:lnTo>
                  <a:lnTo>
                    <a:pt x="86" y="241"/>
                  </a:lnTo>
                  <a:lnTo>
                    <a:pt x="88" y="234"/>
                  </a:lnTo>
                  <a:lnTo>
                    <a:pt x="90" y="225"/>
                  </a:lnTo>
                  <a:lnTo>
                    <a:pt x="95" y="215"/>
                  </a:lnTo>
                  <a:lnTo>
                    <a:pt x="102" y="208"/>
                  </a:lnTo>
                  <a:lnTo>
                    <a:pt x="109" y="205"/>
                  </a:lnTo>
                  <a:lnTo>
                    <a:pt x="118" y="204"/>
                  </a:lnTo>
                  <a:lnTo>
                    <a:pt x="127" y="203"/>
                  </a:lnTo>
                  <a:lnTo>
                    <a:pt x="133" y="204"/>
                  </a:lnTo>
                  <a:lnTo>
                    <a:pt x="141" y="206"/>
                  </a:lnTo>
                  <a:lnTo>
                    <a:pt x="149" y="210"/>
                  </a:lnTo>
                  <a:lnTo>
                    <a:pt x="157" y="214"/>
                  </a:lnTo>
                  <a:lnTo>
                    <a:pt x="165" y="219"/>
                  </a:lnTo>
                  <a:lnTo>
                    <a:pt x="172" y="222"/>
                  </a:lnTo>
                  <a:lnTo>
                    <a:pt x="177" y="225"/>
                  </a:lnTo>
                  <a:lnTo>
                    <a:pt x="178" y="226"/>
                  </a:lnTo>
                  <a:lnTo>
                    <a:pt x="175" y="223"/>
                  </a:lnTo>
                  <a:lnTo>
                    <a:pt x="168" y="218"/>
                  </a:lnTo>
                  <a:lnTo>
                    <a:pt x="156" y="208"/>
                  </a:lnTo>
                  <a:lnTo>
                    <a:pt x="146" y="197"/>
                  </a:lnTo>
                  <a:lnTo>
                    <a:pt x="141" y="189"/>
                  </a:lnTo>
                  <a:lnTo>
                    <a:pt x="144" y="183"/>
                  </a:lnTo>
                  <a:lnTo>
                    <a:pt x="149" y="180"/>
                  </a:lnTo>
                  <a:lnTo>
                    <a:pt x="155" y="175"/>
                  </a:lnTo>
                  <a:lnTo>
                    <a:pt x="159" y="170"/>
                  </a:lnTo>
                  <a:lnTo>
                    <a:pt x="163" y="165"/>
                  </a:lnTo>
                  <a:lnTo>
                    <a:pt x="170" y="158"/>
                  </a:lnTo>
                  <a:lnTo>
                    <a:pt x="177" y="150"/>
                  </a:lnTo>
                  <a:lnTo>
                    <a:pt x="184" y="143"/>
                  </a:lnTo>
                  <a:lnTo>
                    <a:pt x="189" y="137"/>
                  </a:lnTo>
                  <a:lnTo>
                    <a:pt x="193" y="132"/>
                  </a:lnTo>
                  <a:lnTo>
                    <a:pt x="194" y="131"/>
                  </a:lnTo>
                  <a:lnTo>
                    <a:pt x="197" y="129"/>
                  </a:lnTo>
                  <a:lnTo>
                    <a:pt x="204" y="123"/>
                  </a:lnTo>
                  <a:lnTo>
                    <a:pt x="213" y="115"/>
                  </a:lnTo>
                  <a:lnTo>
                    <a:pt x="223" y="107"/>
                  </a:lnTo>
                  <a:lnTo>
                    <a:pt x="229" y="102"/>
                  </a:lnTo>
                  <a:lnTo>
                    <a:pt x="235" y="97"/>
                  </a:lnTo>
                  <a:lnTo>
                    <a:pt x="242" y="91"/>
                  </a:lnTo>
                  <a:lnTo>
                    <a:pt x="247" y="85"/>
                  </a:lnTo>
                  <a:lnTo>
                    <a:pt x="253" y="79"/>
                  </a:lnTo>
                  <a:lnTo>
                    <a:pt x="257" y="75"/>
                  </a:lnTo>
                  <a:lnTo>
                    <a:pt x="258" y="70"/>
                  </a:lnTo>
                  <a:lnTo>
                    <a:pt x="255" y="68"/>
                  </a:lnTo>
                  <a:lnTo>
                    <a:pt x="254" y="62"/>
                  </a:lnTo>
                  <a:lnTo>
                    <a:pt x="260" y="54"/>
                  </a:lnTo>
                  <a:lnTo>
                    <a:pt x="269" y="45"/>
                  </a:lnTo>
                  <a:lnTo>
                    <a:pt x="278" y="38"/>
                  </a:lnTo>
                  <a:lnTo>
                    <a:pt x="285" y="31"/>
                  </a:lnTo>
                  <a:lnTo>
                    <a:pt x="293" y="22"/>
                  </a:lnTo>
                  <a:lnTo>
                    <a:pt x="300" y="15"/>
                  </a:lnTo>
                  <a:lnTo>
                    <a:pt x="307" y="10"/>
                  </a:lnTo>
                  <a:lnTo>
                    <a:pt x="312" y="9"/>
                  </a:lnTo>
                  <a:lnTo>
                    <a:pt x="315" y="8"/>
                  </a:lnTo>
                  <a:lnTo>
                    <a:pt x="320" y="7"/>
                  </a:lnTo>
                  <a:lnTo>
                    <a:pt x="326" y="6"/>
                  </a:lnTo>
                  <a:lnTo>
                    <a:pt x="332" y="3"/>
                  </a:lnTo>
                  <a:lnTo>
                    <a:pt x="337" y="2"/>
                  </a:lnTo>
                  <a:lnTo>
                    <a:pt x="343" y="2"/>
                  </a:lnTo>
                  <a:lnTo>
                    <a:pt x="350" y="1"/>
                  </a:lnTo>
                  <a:lnTo>
                    <a:pt x="362" y="0"/>
                  </a:lnTo>
                  <a:lnTo>
                    <a:pt x="371" y="0"/>
                  </a:lnTo>
                  <a:lnTo>
                    <a:pt x="378" y="2"/>
                  </a:lnTo>
                  <a:lnTo>
                    <a:pt x="382" y="10"/>
                  </a:lnTo>
                  <a:lnTo>
                    <a:pt x="387" y="24"/>
                  </a:lnTo>
                  <a:lnTo>
                    <a:pt x="393" y="43"/>
                  </a:lnTo>
                  <a:lnTo>
                    <a:pt x="395" y="64"/>
                  </a:lnTo>
                  <a:lnTo>
                    <a:pt x="393" y="88"/>
                  </a:lnTo>
                  <a:lnTo>
                    <a:pt x="389" y="108"/>
                  </a:lnTo>
                  <a:lnTo>
                    <a:pt x="387" y="121"/>
                  </a:lnTo>
                  <a:lnTo>
                    <a:pt x="386" y="128"/>
                  </a:lnTo>
                  <a:lnTo>
                    <a:pt x="386" y="130"/>
                  </a:lnTo>
                  <a:lnTo>
                    <a:pt x="389" y="126"/>
                  </a:lnTo>
                  <a:lnTo>
                    <a:pt x="396" y="115"/>
                  </a:lnTo>
                  <a:lnTo>
                    <a:pt x="404" y="102"/>
                  </a:lnTo>
                  <a:lnTo>
                    <a:pt x="409" y="90"/>
                  </a:lnTo>
                  <a:lnTo>
                    <a:pt x="410" y="75"/>
                  </a:lnTo>
                  <a:lnTo>
                    <a:pt x="409" y="54"/>
                  </a:lnTo>
                  <a:lnTo>
                    <a:pt x="410" y="33"/>
                  </a:lnTo>
                  <a:lnTo>
                    <a:pt x="412" y="21"/>
                  </a:lnTo>
                  <a:lnTo>
                    <a:pt x="416" y="15"/>
                  </a:lnTo>
                  <a:lnTo>
                    <a:pt x="419" y="16"/>
                  </a:lnTo>
                  <a:lnTo>
                    <a:pt x="426" y="20"/>
                  </a:lnTo>
                  <a:lnTo>
                    <a:pt x="435" y="25"/>
                  </a:lnTo>
                  <a:lnTo>
                    <a:pt x="447" y="31"/>
                  </a:lnTo>
                  <a:lnTo>
                    <a:pt x="457" y="36"/>
                  </a:lnTo>
                  <a:lnTo>
                    <a:pt x="463" y="39"/>
                  </a:lnTo>
                  <a:lnTo>
                    <a:pt x="465" y="40"/>
                  </a:lnTo>
                  <a:lnTo>
                    <a:pt x="464" y="41"/>
                  </a:lnTo>
                  <a:lnTo>
                    <a:pt x="463" y="46"/>
                  </a:lnTo>
                  <a:lnTo>
                    <a:pt x="461" y="54"/>
                  </a:lnTo>
                  <a:lnTo>
                    <a:pt x="458" y="64"/>
                  </a:lnTo>
                  <a:lnTo>
                    <a:pt x="456" y="79"/>
                  </a:lnTo>
                  <a:lnTo>
                    <a:pt x="454" y="100"/>
                  </a:lnTo>
                  <a:lnTo>
                    <a:pt x="452" y="122"/>
                  </a:lnTo>
                  <a:lnTo>
                    <a:pt x="448" y="142"/>
                  </a:lnTo>
                  <a:lnTo>
                    <a:pt x="442" y="168"/>
                  </a:lnTo>
                  <a:lnTo>
                    <a:pt x="433" y="202"/>
                  </a:lnTo>
                  <a:lnTo>
                    <a:pt x="425" y="231"/>
                  </a:lnTo>
                  <a:lnTo>
                    <a:pt x="422" y="244"/>
                  </a:lnTo>
                  <a:lnTo>
                    <a:pt x="426" y="237"/>
                  </a:lnTo>
                  <a:lnTo>
                    <a:pt x="435" y="220"/>
                  </a:lnTo>
                  <a:lnTo>
                    <a:pt x="447" y="199"/>
                  </a:lnTo>
                  <a:lnTo>
                    <a:pt x="455" y="178"/>
                  </a:lnTo>
                  <a:lnTo>
                    <a:pt x="461" y="152"/>
                  </a:lnTo>
                  <a:lnTo>
                    <a:pt x="467" y="116"/>
                  </a:lnTo>
                  <a:lnTo>
                    <a:pt x="472" y="83"/>
                  </a:lnTo>
                  <a:lnTo>
                    <a:pt x="477" y="61"/>
                  </a:lnTo>
                  <a:lnTo>
                    <a:pt x="480" y="51"/>
                  </a:lnTo>
                  <a:lnTo>
                    <a:pt x="484" y="45"/>
                  </a:lnTo>
                  <a:lnTo>
                    <a:pt x="487" y="43"/>
                  </a:lnTo>
                  <a:lnTo>
                    <a:pt x="493" y="41"/>
                  </a:lnTo>
                  <a:lnTo>
                    <a:pt x="497" y="41"/>
                  </a:lnTo>
                  <a:lnTo>
                    <a:pt x="502" y="41"/>
                  </a:lnTo>
                  <a:lnTo>
                    <a:pt x="508" y="41"/>
                  </a:lnTo>
                  <a:lnTo>
                    <a:pt x="515" y="41"/>
                  </a:lnTo>
                  <a:lnTo>
                    <a:pt x="522" y="40"/>
                  </a:lnTo>
                  <a:lnTo>
                    <a:pt x="528" y="40"/>
                  </a:lnTo>
                  <a:lnTo>
                    <a:pt x="533" y="39"/>
                  </a:lnTo>
                  <a:lnTo>
                    <a:pt x="538" y="37"/>
                  </a:lnTo>
                  <a:lnTo>
                    <a:pt x="542" y="47"/>
                  </a:lnTo>
                  <a:lnTo>
                    <a:pt x="539" y="75"/>
                  </a:lnTo>
                  <a:lnTo>
                    <a:pt x="535" y="106"/>
                  </a:lnTo>
                  <a:lnTo>
                    <a:pt x="532" y="123"/>
                  </a:lnTo>
                  <a:lnTo>
                    <a:pt x="537" y="122"/>
                  </a:lnTo>
                  <a:lnTo>
                    <a:pt x="546" y="111"/>
                  </a:lnTo>
                  <a:lnTo>
                    <a:pt x="553" y="97"/>
                  </a:lnTo>
                  <a:lnTo>
                    <a:pt x="555" y="85"/>
                  </a:lnTo>
                  <a:close/>
                </a:path>
              </a:pathLst>
            </a:custGeom>
            <a:solidFill>
              <a:srgbClr val="FFFFFF"/>
            </a:solidFill>
            <a:ln w="9525">
              <a:noFill/>
              <a:round/>
              <a:headEnd/>
              <a:tailEnd/>
            </a:ln>
          </p:spPr>
          <p:txBody>
            <a:bodyPr/>
            <a:lstStyle/>
            <a:p>
              <a:endParaRPr lang="en-US"/>
            </a:p>
          </p:txBody>
        </p:sp>
        <p:sp>
          <p:nvSpPr>
            <p:cNvPr id="105" name="Freeform 15"/>
            <p:cNvSpPr>
              <a:spLocks/>
            </p:cNvSpPr>
            <p:nvPr/>
          </p:nvSpPr>
          <p:spPr bwMode="auto">
            <a:xfrm>
              <a:off x="1931" y="1127"/>
              <a:ext cx="77" cy="94"/>
            </a:xfrm>
            <a:custGeom>
              <a:avLst/>
              <a:gdLst>
                <a:gd name="T0" fmla="*/ 23 w 153"/>
                <a:gd name="T1" fmla="*/ 26 h 186"/>
                <a:gd name="T2" fmla="*/ 2 w 153"/>
                <a:gd name="T3" fmla="*/ 57 h 186"/>
                <a:gd name="T4" fmla="*/ 3 w 153"/>
                <a:gd name="T5" fmla="*/ 84 h 186"/>
                <a:gd name="T6" fmla="*/ 17 w 153"/>
                <a:gd name="T7" fmla="*/ 96 h 186"/>
                <a:gd name="T8" fmla="*/ 35 w 153"/>
                <a:gd name="T9" fmla="*/ 103 h 186"/>
                <a:gd name="T10" fmla="*/ 47 w 153"/>
                <a:gd name="T11" fmla="*/ 108 h 186"/>
                <a:gd name="T12" fmla="*/ 50 w 153"/>
                <a:gd name="T13" fmla="*/ 110 h 186"/>
                <a:gd name="T14" fmla="*/ 44 w 153"/>
                <a:gd name="T15" fmla="*/ 122 h 186"/>
                <a:gd name="T16" fmla="*/ 27 w 153"/>
                <a:gd name="T17" fmla="*/ 123 h 186"/>
                <a:gd name="T18" fmla="*/ 33 w 153"/>
                <a:gd name="T19" fmla="*/ 141 h 186"/>
                <a:gd name="T20" fmla="*/ 54 w 153"/>
                <a:gd name="T21" fmla="*/ 155 h 186"/>
                <a:gd name="T22" fmla="*/ 71 w 153"/>
                <a:gd name="T23" fmla="*/ 165 h 186"/>
                <a:gd name="T24" fmla="*/ 90 w 153"/>
                <a:gd name="T25" fmla="*/ 177 h 186"/>
                <a:gd name="T26" fmla="*/ 104 w 153"/>
                <a:gd name="T27" fmla="*/ 184 h 186"/>
                <a:gd name="T28" fmla="*/ 112 w 153"/>
                <a:gd name="T29" fmla="*/ 186 h 186"/>
                <a:gd name="T30" fmla="*/ 120 w 153"/>
                <a:gd name="T31" fmla="*/ 183 h 186"/>
                <a:gd name="T32" fmla="*/ 130 w 153"/>
                <a:gd name="T33" fmla="*/ 176 h 186"/>
                <a:gd name="T34" fmla="*/ 142 w 153"/>
                <a:gd name="T35" fmla="*/ 169 h 186"/>
                <a:gd name="T36" fmla="*/ 153 w 153"/>
                <a:gd name="T37" fmla="*/ 163 h 186"/>
                <a:gd name="T38" fmla="*/ 142 w 153"/>
                <a:gd name="T39" fmla="*/ 161 h 186"/>
                <a:gd name="T40" fmla="*/ 130 w 153"/>
                <a:gd name="T41" fmla="*/ 148 h 186"/>
                <a:gd name="T42" fmla="*/ 127 w 153"/>
                <a:gd name="T43" fmla="*/ 131 h 186"/>
                <a:gd name="T44" fmla="*/ 119 w 153"/>
                <a:gd name="T45" fmla="*/ 123 h 186"/>
                <a:gd name="T46" fmla="*/ 101 w 153"/>
                <a:gd name="T47" fmla="*/ 132 h 186"/>
                <a:gd name="T48" fmla="*/ 86 w 153"/>
                <a:gd name="T49" fmla="*/ 132 h 186"/>
                <a:gd name="T50" fmla="*/ 78 w 153"/>
                <a:gd name="T51" fmla="*/ 112 h 186"/>
                <a:gd name="T52" fmla="*/ 81 w 153"/>
                <a:gd name="T53" fmla="*/ 90 h 186"/>
                <a:gd name="T54" fmla="*/ 80 w 153"/>
                <a:gd name="T55" fmla="*/ 70 h 186"/>
                <a:gd name="T56" fmla="*/ 67 w 153"/>
                <a:gd name="T57" fmla="*/ 59 h 186"/>
                <a:gd name="T58" fmla="*/ 54 w 153"/>
                <a:gd name="T59" fmla="*/ 56 h 186"/>
                <a:gd name="T60" fmla="*/ 43 w 153"/>
                <a:gd name="T61" fmla="*/ 54 h 186"/>
                <a:gd name="T62" fmla="*/ 36 w 153"/>
                <a:gd name="T63" fmla="*/ 52 h 186"/>
                <a:gd name="T64" fmla="*/ 58 w 153"/>
                <a:gd name="T65" fmla="*/ 39 h 186"/>
                <a:gd name="T66" fmla="*/ 28 w 153"/>
                <a:gd name="T67" fmla="*/ 20 h 18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3"/>
                <a:gd name="T103" fmla="*/ 0 h 186"/>
                <a:gd name="T104" fmla="*/ 153 w 153"/>
                <a:gd name="T105" fmla="*/ 186 h 18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3" h="186">
                  <a:moveTo>
                    <a:pt x="28" y="20"/>
                  </a:moveTo>
                  <a:lnTo>
                    <a:pt x="23" y="26"/>
                  </a:lnTo>
                  <a:lnTo>
                    <a:pt x="13" y="39"/>
                  </a:lnTo>
                  <a:lnTo>
                    <a:pt x="2" y="57"/>
                  </a:lnTo>
                  <a:lnTo>
                    <a:pt x="0" y="76"/>
                  </a:lnTo>
                  <a:lnTo>
                    <a:pt x="3" y="84"/>
                  </a:lnTo>
                  <a:lnTo>
                    <a:pt x="9" y="90"/>
                  </a:lnTo>
                  <a:lnTo>
                    <a:pt x="17" y="96"/>
                  </a:lnTo>
                  <a:lnTo>
                    <a:pt x="27" y="100"/>
                  </a:lnTo>
                  <a:lnTo>
                    <a:pt x="35" y="103"/>
                  </a:lnTo>
                  <a:lnTo>
                    <a:pt x="43" y="105"/>
                  </a:lnTo>
                  <a:lnTo>
                    <a:pt x="47" y="108"/>
                  </a:lnTo>
                  <a:lnTo>
                    <a:pt x="50" y="108"/>
                  </a:lnTo>
                  <a:lnTo>
                    <a:pt x="50" y="110"/>
                  </a:lnTo>
                  <a:lnTo>
                    <a:pt x="48" y="116"/>
                  </a:lnTo>
                  <a:lnTo>
                    <a:pt x="44" y="122"/>
                  </a:lnTo>
                  <a:lnTo>
                    <a:pt x="35" y="122"/>
                  </a:lnTo>
                  <a:lnTo>
                    <a:pt x="27" y="123"/>
                  </a:lnTo>
                  <a:lnTo>
                    <a:pt x="27" y="131"/>
                  </a:lnTo>
                  <a:lnTo>
                    <a:pt x="33" y="141"/>
                  </a:lnTo>
                  <a:lnTo>
                    <a:pt x="46" y="150"/>
                  </a:lnTo>
                  <a:lnTo>
                    <a:pt x="54" y="155"/>
                  </a:lnTo>
                  <a:lnTo>
                    <a:pt x="62" y="160"/>
                  </a:lnTo>
                  <a:lnTo>
                    <a:pt x="71" y="165"/>
                  </a:lnTo>
                  <a:lnTo>
                    <a:pt x="81" y="171"/>
                  </a:lnTo>
                  <a:lnTo>
                    <a:pt x="90" y="177"/>
                  </a:lnTo>
                  <a:lnTo>
                    <a:pt x="98" y="181"/>
                  </a:lnTo>
                  <a:lnTo>
                    <a:pt x="104" y="184"/>
                  </a:lnTo>
                  <a:lnTo>
                    <a:pt x="108" y="186"/>
                  </a:lnTo>
                  <a:lnTo>
                    <a:pt x="112" y="186"/>
                  </a:lnTo>
                  <a:lnTo>
                    <a:pt x="115" y="185"/>
                  </a:lnTo>
                  <a:lnTo>
                    <a:pt x="120" y="183"/>
                  </a:lnTo>
                  <a:lnTo>
                    <a:pt x="125" y="179"/>
                  </a:lnTo>
                  <a:lnTo>
                    <a:pt x="130" y="176"/>
                  </a:lnTo>
                  <a:lnTo>
                    <a:pt x="136" y="172"/>
                  </a:lnTo>
                  <a:lnTo>
                    <a:pt x="142" y="169"/>
                  </a:lnTo>
                  <a:lnTo>
                    <a:pt x="148" y="167"/>
                  </a:lnTo>
                  <a:lnTo>
                    <a:pt x="153" y="163"/>
                  </a:lnTo>
                  <a:lnTo>
                    <a:pt x="150" y="163"/>
                  </a:lnTo>
                  <a:lnTo>
                    <a:pt x="142" y="161"/>
                  </a:lnTo>
                  <a:lnTo>
                    <a:pt x="134" y="156"/>
                  </a:lnTo>
                  <a:lnTo>
                    <a:pt x="130" y="148"/>
                  </a:lnTo>
                  <a:lnTo>
                    <a:pt x="128" y="139"/>
                  </a:lnTo>
                  <a:lnTo>
                    <a:pt x="127" y="131"/>
                  </a:lnTo>
                  <a:lnTo>
                    <a:pt x="125" y="124"/>
                  </a:lnTo>
                  <a:lnTo>
                    <a:pt x="119" y="123"/>
                  </a:lnTo>
                  <a:lnTo>
                    <a:pt x="111" y="126"/>
                  </a:lnTo>
                  <a:lnTo>
                    <a:pt x="101" y="132"/>
                  </a:lnTo>
                  <a:lnTo>
                    <a:pt x="93" y="135"/>
                  </a:lnTo>
                  <a:lnTo>
                    <a:pt x="86" y="132"/>
                  </a:lnTo>
                  <a:lnTo>
                    <a:pt x="81" y="124"/>
                  </a:lnTo>
                  <a:lnTo>
                    <a:pt x="78" y="112"/>
                  </a:lnTo>
                  <a:lnTo>
                    <a:pt x="78" y="102"/>
                  </a:lnTo>
                  <a:lnTo>
                    <a:pt x="81" y="90"/>
                  </a:lnTo>
                  <a:lnTo>
                    <a:pt x="81" y="80"/>
                  </a:lnTo>
                  <a:lnTo>
                    <a:pt x="80" y="70"/>
                  </a:lnTo>
                  <a:lnTo>
                    <a:pt x="73" y="62"/>
                  </a:lnTo>
                  <a:lnTo>
                    <a:pt x="67" y="59"/>
                  </a:lnTo>
                  <a:lnTo>
                    <a:pt x="61" y="57"/>
                  </a:lnTo>
                  <a:lnTo>
                    <a:pt x="54" y="56"/>
                  </a:lnTo>
                  <a:lnTo>
                    <a:pt x="48" y="55"/>
                  </a:lnTo>
                  <a:lnTo>
                    <a:pt x="43" y="54"/>
                  </a:lnTo>
                  <a:lnTo>
                    <a:pt x="38" y="52"/>
                  </a:lnTo>
                  <a:lnTo>
                    <a:pt x="36" y="52"/>
                  </a:lnTo>
                  <a:lnTo>
                    <a:pt x="35" y="52"/>
                  </a:lnTo>
                  <a:lnTo>
                    <a:pt x="58" y="39"/>
                  </a:lnTo>
                  <a:lnTo>
                    <a:pt x="38" y="0"/>
                  </a:lnTo>
                  <a:lnTo>
                    <a:pt x="28" y="20"/>
                  </a:lnTo>
                  <a:close/>
                </a:path>
              </a:pathLst>
            </a:custGeom>
            <a:solidFill>
              <a:srgbClr val="FFFFFF"/>
            </a:solidFill>
            <a:ln w="9525">
              <a:noFill/>
              <a:round/>
              <a:headEnd/>
              <a:tailEnd/>
            </a:ln>
          </p:spPr>
          <p:txBody>
            <a:bodyPr/>
            <a:lstStyle/>
            <a:p>
              <a:endParaRPr lang="en-US"/>
            </a:p>
          </p:txBody>
        </p:sp>
        <p:sp>
          <p:nvSpPr>
            <p:cNvPr id="106" name="Freeform 16"/>
            <p:cNvSpPr>
              <a:spLocks/>
            </p:cNvSpPr>
            <p:nvPr/>
          </p:nvSpPr>
          <p:spPr bwMode="auto">
            <a:xfrm>
              <a:off x="1928" y="1203"/>
              <a:ext cx="54" cy="56"/>
            </a:xfrm>
            <a:custGeom>
              <a:avLst/>
              <a:gdLst>
                <a:gd name="T0" fmla="*/ 31 w 107"/>
                <a:gd name="T1" fmla="*/ 2 h 111"/>
                <a:gd name="T2" fmla="*/ 30 w 107"/>
                <a:gd name="T3" fmla="*/ 6 h 111"/>
                <a:gd name="T4" fmla="*/ 29 w 107"/>
                <a:gd name="T5" fmla="*/ 17 h 111"/>
                <a:gd name="T6" fmla="*/ 25 w 107"/>
                <a:gd name="T7" fmla="*/ 28 h 111"/>
                <a:gd name="T8" fmla="*/ 22 w 107"/>
                <a:gd name="T9" fmla="*/ 38 h 111"/>
                <a:gd name="T10" fmla="*/ 16 w 107"/>
                <a:gd name="T11" fmla="*/ 50 h 111"/>
                <a:gd name="T12" fmla="*/ 8 w 107"/>
                <a:gd name="T13" fmla="*/ 71 h 111"/>
                <a:gd name="T14" fmla="*/ 2 w 107"/>
                <a:gd name="T15" fmla="*/ 93 h 111"/>
                <a:gd name="T16" fmla="*/ 0 w 107"/>
                <a:gd name="T17" fmla="*/ 109 h 111"/>
                <a:gd name="T18" fmla="*/ 2 w 107"/>
                <a:gd name="T19" fmla="*/ 111 h 111"/>
                <a:gd name="T20" fmla="*/ 7 w 107"/>
                <a:gd name="T21" fmla="*/ 109 h 111"/>
                <a:gd name="T22" fmla="*/ 12 w 107"/>
                <a:gd name="T23" fmla="*/ 103 h 111"/>
                <a:gd name="T24" fmla="*/ 19 w 107"/>
                <a:gd name="T25" fmla="*/ 96 h 111"/>
                <a:gd name="T26" fmla="*/ 24 w 107"/>
                <a:gd name="T27" fmla="*/ 88 h 111"/>
                <a:gd name="T28" fmla="*/ 31 w 107"/>
                <a:gd name="T29" fmla="*/ 80 h 111"/>
                <a:gd name="T30" fmla="*/ 37 w 107"/>
                <a:gd name="T31" fmla="*/ 73 h 111"/>
                <a:gd name="T32" fmla="*/ 42 w 107"/>
                <a:gd name="T33" fmla="*/ 70 h 111"/>
                <a:gd name="T34" fmla="*/ 49 w 107"/>
                <a:gd name="T35" fmla="*/ 67 h 111"/>
                <a:gd name="T36" fmla="*/ 55 w 107"/>
                <a:gd name="T37" fmla="*/ 69 h 111"/>
                <a:gd name="T38" fmla="*/ 61 w 107"/>
                <a:gd name="T39" fmla="*/ 70 h 111"/>
                <a:gd name="T40" fmla="*/ 68 w 107"/>
                <a:gd name="T41" fmla="*/ 69 h 111"/>
                <a:gd name="T42" fmla="*/ 73 w 107"/>
                <a:gd name="T43" fmla="*/ 66 h 111"/>
                <a:gd name="T44" fmla="*/ 78 w 107"/>
                <a:gd name="T45" fmla="*/ 64 h 111"/>
                <a:gd name="T46" fmla="*/ 85 w 107"/>
                <a:gd name="T47" fmla="*/ 59 h 111"/>
                <a:gd name="T48" fmla="*/ 91 w 107"/>
                <a:gd name="T49" fmla="*/ 55 h 111"/>
                <a:gd name="T50" fmla="*/ 98 w 107"/>
                <a:gd name="T51" fmla="*/ 50 h 111"/>
                <a:gd name="T52" fmla="*/ 103 w 107"/>
                <a:gd name="T53" fmla="*/ 46 h 111"/>
                <a:gd name="T54" fmla="*/ 106 w 107"/>
                <a:gd name="T55" fmla="*/ 43 h 111"/>
                <a:gd name="T56" fmla="*/ 107 w 107"/>
                <a:gd name="T57" fmla="*/ 42 h 111"/>
                <a:gd name="T58" fmla="*/ 104 w 107"/>
                <a:gd name="T59" fmla="*/ 40 h 111"/>
                <a:gd name="T60" fmla="*/ 95 w 107"/>
                <a:gd name="T61" fmla="*/ 34 h 111"/>
                <a:gd name="T62" fmla="*/ 83 w 107"/>
                <a:gd name="T63" fmla="*/ 26 h 111"/>
                <a:gd name="T64" fmla="*/ 68 w 107"/>
                <a:gd name="T65" fmla="*/ 17 h 111"/>
                <a:gd name="T66" fmla="*/ 54 w 107"/>
                <a:gd name="T67" fmla="*/ 9 h 111"/>
                <a:gd name="T68" fmla="*/ 42 w 107"/>
                <a:gd name="T69" fmla="*/ 3 h 111"/>
                <a:gd name="T70" fmla="*/ 34 w 107"/>
                <a:gd name="T71" fmla="*/ 0 h 111"/>
                <a:gd name="T72" fmla="*/ 31 w 107"/>
                <a:gd name="T73" fmla="*/ 2 h 11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7"/>
                <a:gd name="T112" fmla="*/ 0 h 111"/>
                <a:gd name="T113" fmla="*/ 107 w 107"/>
                <a:gd name="T114" fmla="*/ 111 h 11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7" h="111">
                  <a:moveTo>
                    <a:pt x="31" y="2"/>
                  </a:moveTo>
                  <a:lnTo>
                    <a:pt x="30" y="6"/>
                  </a:lnTo>
                  <a:lnTo>
                    <a:pt x="29" y="17"/>
                  </a:lnTo>
                  <a:lnTo>
                    <a:pt x="25" y="28"/>
                  </a:lnTo>
                  <a:lnTo>
                    <a:pt x="22" y="38"/>
                  </a:lnTo>
                  <a:lnTo>
                    <a:pt x="16" y="50"/>
                  </a:lnTo>
                  <a:lnTo>
                    <a:pt x="8" y="71"/>
                  </a:lnTo>
                  <a:lnTo>
                    <a:pt x="2" y="93"/>
                  </a:lnTo>
                  <a:lnTo>
                    <a:pt x="0" y="109"/>
                  </a:lnTo>
                  <a:lnTo>
                    <a:pt x="2" y="111"/>
                  </a:lnTo>
                  <a:lnTo>
                    <a:pt x="7" y="109"/>
                  </a:lnTo>
                  <a:lnTo>
                    <a:pt x="12" y="103"/>
                  </a:lnTo>
                  <a:lnTo>
                    <a:pt x="19" y="96"/>
                  </a:lnTo>
                  <a:lnTo>
                    <a:pt x="24" y="88"/>
                  </a:lnTo>
                  <a:lnTo>
                    <a:pt x="31" y="80"/>
                  </a:lnTo>
                  <a:lnTo>
                    <a:pt x="37" y="73"/>
                  </a:lnTo>
                  <a:lnTo>
                    <a:pt x="42" y="70"/>
                  </a:lnTo>
                  <a:lnTo>
                    <a:pt x="49" y="67"/>
                  </a:lnTo>
                  <a:lnTo>
                    <a:pt x="55" y="69"/>
                  </a:lnTo>
                  <a:lnTo>
                    <a:pt x="61" y="70"/>
                  </a:lnTo>
                  <a:lnTo>
                    <a:pt x="68" y="69"/>
                  </a:lnTo>
                  <a:lnTo>
                    <a:pt x="73" y="66"/>
                  </a:lnTo>
                  <a:lnTo>
                    <a:pt x="78" y="64"/>
                  </a:lnTo>
                  <a:lnTo>
                    <a:pt x="85" y="59"/>
                  </a:lnTo>
                  <a:lnTo>
                    <a:pt x="91" y="55"/>
                  </a:lnTo>
                  <a:lnTo>
                    <a:pt x="98" y="50"/>
                  </a:lnTo>
                  <a:lnTo>
                    <a:pt x="103" y="46"/>
                  </a:lnTo>
                  <a:lnTo>
                    <a:pt x="106" y="43"/>
                  </a:lnTo>
                  <a:lnTo>
                    <a:pt x="107" y="42"/>
                  </a:lnTo>
                  <a:lnTo>
                    <a:pt x="104" y="40"/>
                  </a:lnTo>
                  <a:lnTo>
                    <a:pt x="95" y="34"/>
                  </a:lnTo>
                  <a:lnTo>
                    <a:pt x="83" y="26"/>
                  </a:lnTo>
                  <a:lnTo>
                    <a:pt x="68" y="17"/>
                  </a:lnTo>
                  <a:lnTo>
                    <a:pt x="54" y="9"/>
                  </a:lnTo>
                  <a:lnTo>
                    <a:pt x="42" y="3"/>
                  </a:lnTo>
                  <a:lnTo>
                    <a:pt x="34" y="0"/>
                  </a:lnTo>
                  <a:lnTo>
                    <a:pt x="31" y="2"/>
                  </a:lnTo>
                  <a:close/>
                </a:path>
              </a:pathLst>
            </a:custGeom>
            <a:solidFill>
              <a:srgbClr val="FFFFFF"/>
            </a:solidFill>
            <a:ln w="9525">
              <a:noFill/>
              <a:round/>
              <a:headEnd/>
              <a:tailEnd/>
            </a:ln>
          </p:spPr>
          <p:txBody>
            <a:bodyPr/>
            <a:lstStyle/>
            <a:p>
              <a:endParaRPr lang="en-US"/>
            </a:p>
          </p:txBody>
        </p:sp>
        <p:sp>
          <p:nvSpPr>
            <p:cNvPr id="107" name="Freeform 17"/>
            <p:cNvSpPr>
              <a:spLocks/>
            </p:cNvSpPr>
            <p:nvPr/>
          </p:nvSpPr>
          <p:spPr bwMode="auto">
            <a:xfrm>
              <a:off x="1920" y="1177"/>
              <a:ext cx="163" cy="130"/>
            </a:xfrm>
            <a:custGeom>
              <a:avLst/>
              <a:gdLst>
                <a:gd name="T0" fmla="*/ 324 w 326"/>
                <a:gd name="T1" fmla="*/ 2 h 259"/>
                <a:gd name="T2" fmla="*/ 309 w 326"/>
                <a:gd name="T3" fmla="*/ 16 h 259"/>
                <a:gd name="T4" fmla="*/ 288 w 326"/>
                <a:gd name="T5" fmla="*/ 38 h 259"/>
                <a:gd name="T6" fmla="*/ 269 w 326"/>
                <a:gd name="T7" fmla="*/ 60 h 259"/>
                <a:gd name="T8" fmla="*/ 256 w 326"/>
                <a:gd name="T9" fmla="*/ 77 h 259"/>
                <a:gd name="T10" fmla="*/ 242 w 326"/>
                <a:gd name="T11" fmla="*/ 93 h 259"/>
                <a:gd name="T12" fmla="*/ 226 w 326"/>
                <a:gd name="T13" fmla="*/ 109 h 259"/>
                <a:gd name="T14" fmla="*/ 209 w 326"/>
                <a:gd name="T15" fmla="*/ 123 h 259"/>
                <a:gd name="T16" fmla="*/ 191 w 326"/>
                <a:gd name="T17" fmla="*/ 134 h 259"/>
                <a:gd name="T18" fmla="*/ 156 w 326"/>
                <a:gd name="T19" fmla="*/ 160 h 259"/>
                <a:gd name="T20" fmla="*/ 112 w 326"/>
                <a:gd name="T21" fmla="*/ 189 h 259"/>
                <a:gd name="T22" fmla="*/ 79 w 326"/>
                <a:gd name="T23" fmla="*/ 210 h 259"/>
                <a:gd name="T24" fmla="*/ 66 w 326"/>
                <a:gd name="T25" fmla="*/ 217 h 259"/>
                <a:gd name="T26" fmla="*/ 47 w 326"/>
                <a:gd name="T27" fmla="*/ 230 h 259"/>
                <a:gd name="T28" fmla="*/ 26 w 326"/>
                <a:gd name="T29" fmla="*/ 246 h 259"/>
                <a:gd name="T30" fmla="*/ 11 w 326"/>
                <a:gd name="T31" fmla="*/ 257 h 259"/>
                <a:gd name="T32" fmla="*/ 7 w 326"/>
                <a:gd name="T33" fmla="*/ 255 h 259"/>
                <a:gd name="T34" fmla="*/ 0 w 326"/>
                <a:gd name="T35" fmla="*/ 238 h 259"/>
                <a:gd name="T36" fmla="*/ 3 w 326"/>
                <a:gd name="T37" fmla="*/ 225 h 259"/>
                <a:gd name="T38" fmla="*/ 16 w 326"/>
                <a:gd name="T39" fmla="*/ 213 h 259"/>
                <a:gd name="T40" fmla="*/ 32 w 326"/>
                <a:gd name="T41" fmla="*/ 198 h 259"/>
                <a:gd name="T42" fmla="*/ 47 w 326"/>
                <a:gd name="T43" fmla="*/ 186 h 259"/>
                <a:gd name="T44" fmla="*/ 59 w 326"/>
                <a:gd name="T45" fmla="*/ 177 h 259"/>
                <a:gd name="T46" fmla="*/ 65 w 326"/>
                <a:gd name="T47" fmla="*/ 162 h 259"/>
                <a:gd name="T48" fmla="*/ 15 w 326"/>
                <a:gd name="T49" fmla="*/ 196 h 259"/>
                <a:gd name="T50" fmla="*/ 21 w 326"/>
                <a:gd name="T51" fmla="*/ 183 h 259"/>
                <a:gd name="T52" fmla="*/ 43 w 326"/>
                <a:gd name="T53" fmla="*/ 157 h 259"/>
                <a:gd name="T54" fmla="*/ 60 w 326"/>
                <a:gd name="T55" fmla="*/ 138 h 259"/>
                <a:gd name="T56" fmla="*/ 74 w 326"/>
                <a:gd name="T57" fmla="*/ 134 h 259"/>
                <a:gd name="T58" fmla="*/ 92 w 326"/>
                <a:gd name="T59" fmla="*/ 130 h 259"/>
                <a:gd name="T60" fmla="*/ 112 w 326"/>
                <a:gd name="T61" fmla="*/ 117 h 259"/>
                <a:gd name="T62" fmla="*/ 129 w 326"/>
                <a:gd name="T63" fmla="*/ 103 h 259"/>
                <a:gd name="T64" fmla="*/ 139 w 326"/>
                <a:gd name="T65" fmla="*/ 96 h 259"/>
                <a:gd name="T66" fmla="*/ 150 w 326"/>
                <a:gd name="T67" fmla="*/ 91 h 259"/>
                <a:gd name="T68" fmla="*/ 165 w 326"/>
                <a:gd name="T69" fmla="*/ 81 h 259"/>
                <a:gd name="T70" fmla="*/ 181 w 326"/>
                <a:gd name="T71" fmla="*/ 72 h 259"/>
                <a:gd name="T72" fmla="*/ 193 w 326"/>
                <a:gd name="T73" fmla="*/ 65 h 259"/>
                <a:gd name="T74" fmla="*/ 206 w 326"/>
                <a:gd name="T75" fmla="*/ 60 h 259"/>
                <a:gd name="T76" fmla="*/ 226 w 326"/>
                <a:gd name="T77" fmla="*/ 52 h 259"/>
                <a:gd name="T78" fmla="*/ 244 w 326"/>
                <a:gd name="T79" fmla="*/ 45 h 259"/>
                <a:gd name="T80" fmla="*/ 253 w 326"/>
                <a:gd name="T81" fmla="*/ 42 h 259"/>
                <a:gd name="T82" fmla="*/ 246 w 326"/>
                <a:gd name="T83" fmla="*/ 42 h 259"/>
                <a:gd name="T84" fmla="*/ 228 w 326"/>
                <a:gd name="T85" fmla="*/ 43 h 259"/>
                <a:gd name="T86" fmla="*/ 206 w 326"/>
                <a:gd name="T87" fmla="*/ 43 h 259"/>
                <a:gd name="T88" fmla="*/ 186 w 326"/>
                <a:gd name="T89" fmla="*/ 41 h 259"/>
                <a:gd name="T90" fmla="*/ 182 w 326"/>
                <a:gd name="T91" fmla="*/ 38 h 259"/>
                <a:gd name="T92" fmla="*/ 201 w 326"/>
                <a:gd name="T93" fmla="*/ 35 h 259"/>
                <a:gd name="T94" fmla="*/ 227 w 326"/>
                <a:gd name="T95" fmla="*/ 32 h 259"/>
                <a:gd name="T96" fmla="*/ 249 w 326"/>
                <a:gd name="T97" fmla="*/ 28 h 259"/>
                <a:gd name="T98" fmla="*/ 270 w 326"/>
                <a:gd name="T99" fmla="*/ 23 h 259"/>
                <a:gd name="T100" fmla="*/ 293 w 326"/>
                <a:gd name="T101" fmla="*/ 15 h 259"/>
                <a:gd name="T102" fmla="*/ 314 w 326"/>
                <a:gd name="T103" fmla="*/ 7 h 259"/>
                <a:gd name="T104" fmla="*/ 326 w 326"/>
                <a:gd name="T105" fmla="*/ 0 h 2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26"/>
                <a:gd name="T160" fmla="*/ 0 h 259"/>
                <a:gd name="T161" fmla="*/ 326 w 326"/>
                <a:gd name="T162" fmla="*/ 259 h 25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26" h="259">
                  <a:moveTo>
                    <a:pt x="326" y="0"/>
                  </a:moveTo>
                  <a:lnTo>
                    <a:pt x="324" y="2"/>
                  </a:lnTo>
                  <a:lnTo>
                    <a:pt x="318" y="8"/>
                  </a:lnTo>
                  <a:lnTo>
                    <a:pt x="309" y="16"/>
                  </a:lnTo>
                  <a:lnTo>
                    <a:pt x="299" y="26"/>
                  </a:lnTo>
                  <a:lnTo>
                    <a:pt x="288" y="38"/>
                  </a:lnTo>
                  <a:lnTo>
                    <a:pt x="277" y="49"/>
                  </a:lnTo>
                  <a:lnTo>
                    <a:pt x="269" y="60"/>
                  </a:lnTo>
                  <a:lnTo>
                    <a:pt x="262" y="69"/>
                  </a:lnTo>
                  <a:lnTo>
                    <a:pt x="256" y="77"/>
                  </a:lnTo>
                  <a:lnTo>
                    <a:pt x="249" y="85"/>
                  </a:lnTo>
                  <a:lnTo>
                    <a:pt x="242" y="93"/>
                  </a:lnTo>
                  <a:lnTo>
                    <a:pt x="234" y="101"/>
                  </a:lnTo>
                  <a:lnTo>
                    <a:pt x="226" y="109"/>
                  </a:lnTo>
                  <a:lnTo>
                    <a:pt x="217" y="116"/>
                  </a:lnTo>
                  <a:lnTo>
                    <a:pt x="209" y="123"/>
                  </a:lnTo>
                  <a:lnTo>
                    <a:pt x="202" y="128"/>
                  </a:lnTo>
                  <a:lnTo>
                    <a:pt x="191" y="134"/>
                  </a:lnTo>
                  <a:lnTo>
                    <a:pt x="175" y="146"/>
                  </a:lnTo>
                  <a:lnTo>
                    <a:pt x="156" y="160"/>
                  </a:lnTo>
                  <a:lnTo>
                    <a:pt x="134" y="175"/>
                  </a:lnTo>
                  <a:lnTo>
                    <a:pt x="112" y="189"/>
                  </a:lnTo>
                  <a:lnTo>
                    <a:pt x="93" y="201"/>
                  </a:lnTo>
                  <a:lnTo>
                    <a:pt x="79" y="210"/>
                  </a:lnTo>
                  <a:lnTo>
                    <a:pt x="71" y="215"/>
                  </a:lnTo>
                  <a:lnTo>
                    <a:pt x="66" y="217"/>
                  </a:lnTo>
                  <a:lnTo>
                    <a:pt x="58" y="223"/>
                  </a:lnTo>
                  <a:lnTo>
                    <a:pt x="47" y="230"/>
                  </a:lnTo>
                  <a:lnTo>
                    <a:pt x="37" y="238"/>
                  </a:lnTo>
                  <a:lnTo>
                    <a:pt x="26" y="246"/>
                  </a:lnTo>
                  <a:lnTo>
                    <a:pt x="17" y="252"/>
                  </a:lnTo>
                  <a:lnTo>
                    <a:pt x="11" y="257"/>
                  </a:lnTo>
                  <a:lnTo>
                    <a:pt x="9" y="259"/>
                  </a:lnTo>
                  <a:lnTo>
                    <a:pt x="7" y="255"/>
                  </a:lnTo>
                  <a:lnTo>
                    <a:pt x="3" y="247"/>
                  </a:lnTo>
                  <a:lnTo>
                    <a:pt x="0" y="238"/>
                  </a:lnTo>
                  <a:lnTo>
                    <a:pt x="0" y="230"/>
                  </a:lnTo>
                  <a:lnTo>
                    <a:pt x="3" y="225"/>
                  </a:lnTo>
                  <a:lnTo>
                    <a:pt x="9" y="220"/>
                  </a:lnTo>
                  <a:lnTo>
                    <a:pt x="16" y="213"/>
                  </a:lnTo>
                  <a:lnTo>
                    <a:pt x="24" y="206"/>
                  </a:lnTo>
                  <a:lnTo>
                    <a:pt x="32" y="198"/>
                  </a:lnTo>
                  <a:lnTo>
                    <a:pt x="40" y="192"/>
                  </a:lnTo>
                  <a:lnTo>
                    <a:pt x="47" y="186"/>
                  </a:lnTo>
                  <a:lnTo>
                    <a:pt x="52" y="183"/>
                  </a:lnTo>
                  <a:lnTo>
                    <a:pt x="59" y="177"/>
                  </a:lnTo>
                  <a:lnTo>
                    <a:pt x="62" y="169"/>
                  </a:lnTo>
                  <a:lnTo>
                    <a:pt x="65" y="162"/>
                  </a:lnTo>
                  <a:lnTo>
                    <a:pt x="65" y="159"/>
                  </a:lnTo>
                  <a:lnTo>
                    <a:pt x="15" y="196"/>
                  </a:lnTo>
                  <a:lnTo>
                    <a:pt x="16" y="192"/>
                  </a:lnTo>
                  <a:lnTo>
                    <a:pt x="21" y="183"/>
                  </a:lnTo>
                  <a:lnTo>
                    <a:pt x="29" y="171"/>
                  </a:lnTo>
                  <a:lnTo>
                    <a:pt x="43" y="157"/>
                  </a:lnTo>
                  <a:lnTo>
                    <a:pt x="55" y="145"/>
                  </a:lnTo>
                  <a:lnTo>
                    <a:pt x="60" y="138"/>
                  </a:lnTo>
                  <a:lnTo>
                    <a:pt x="63" y="134"/>
                  </a:lnTo>
                  <a:lnTo>
                    <a:pt x="74" y="134"/>
                  </a:lnTo>
                  <a:lnTo>
                    <a:pt x="83" y="133"/>
                  </a:lnTo>
                  <a:lnTo>
                    <a:pt x="92" y="130"/>
                  </a:lnTo>
                  <a:lnTo>
                    <a:pt x="103" y="124"/>
                  </a:lnTo>
                  <a:lnTo>
                    <a:pt x="112" y="117"/>
                  </a:lnTo>
                  <a:lnTo>
                    <a:pt x="121" y="110"/>
                  </a:lnTo>
                  <a:lnTo>
                    <a:pt x="129" y="103"/>
                  </a:lnTo>
                  <a:lnTo>
                    <a:pt x="135" y="99"/>
                  </a:lnTo>
                  <a:lnTo>
                    <a:pt x="139" y="96"/>
                  </a:lnTo>
                  <a:lnTo>
                    <a:pt x="144" y="94"/>
                  </a:lnTo>
                  <a:lnTo>
                    <a:pt x="150" y="91"/>
                  </a:lnTo>
                  <a:lnTo>
                    <a:pt x="157" y="86"/>
                  </a:lnTo>
                  <a:lnTo>
                    <a:pt x="165" y="81"/>
                  </a:lnTo>
                  <a:lnTo>
                    <a:pt x="173" y="77"/>
                  </a:lnTo>
                  <a:lnTo>
                    <a:pt x="181" y="72"/>
                  </a:lnTo>
                  <a:lnTo>
                    <a:pt x="187" y="68"/>
                  </a:lnTo>
                  <a:lnTo>
                    <a:pt x="193" y="65"/>
                  </a:lnTo>
                  <a:lnTo>
                    <a:pt x="198" y="63"/>
                  </a:lnTo>
                  <a:lnTo>
                    <a:pt x="206" y="60"/>
                  </a:lnTo>
                  <a:lnTo>
                    <a:pt x="216" y="55"/>
                  </a:lnTo>
                  <a:lnTo>
                    <a:pt x="226" y="52"/>
                  </a:lnTo>
                  <a:lnTo>
                    <a:pt x="236" y="48"/>
                  </a:lnTo>
                  <a:lnTo>
                    <a:pt x="244" y="45"/>
                  </a:lnTo>
                  <a:lnTo>
                    <a:pt x="250" y="43"/>
                  </a:lnTo>
                  <a:lnTo>
                    <a:pt x="253" y="42"/>
                  </a:lnTo>
                  <a:lnTo>
                    <a:pt x="250" y="42"/>
                  </a:lnTo>
                  <a:lnTo>
                    <a:pt x="246" y="42"/>
                  </a:lnTo>
                  <a:lnTo>
                    <a:pt x="238" y="43"/>
                  </a:lnTo>
                  <a:lnTo>
                    <a:pt x="228" y="43"/>
                  </a:lnTo>
                  <a:lnTo>
                    <a:pt x="218" y="43"/>
                  </a:lnTo>
                  <a:lnTo>
                    <a:pt x="206" y="43"/>
                  </a:lnTo>
                  <a:lnTo>
                    <a:pt x="196" y="42"/>
                  </a:lnTo>
                  <a:lnTo>
                    <a:pt x="186" y="41"/>
                  </a:lnTo>
                  <a:lnTo>
                    <a:pt x="181" y="40"/>
                  </a:lnTo>
                  <a:lnTo>
                    <a:pt x="182" y="38"/>
                  </a:lnTo>
                  <a:lnTo>
                    <a:pt x="189" y="37"/>
                  </a:lnTo>
                  <a:lnTo>
                    <a:pt x="201" y="35"/>
                  </a:lnTo>
                  <a:lnTo>
                    <a:pt x="213" y="34"/>
                  </a:lnTo>
                  <a:lnTo>
                    <a:pt x="227" y="32"/>
                  </a:lnTo>
                  <a:lnTo>
                    <a:pt x="240" y="31"/>
                  </a:lnTo>
                  <a:lnTo>
                    <a:pt x="249" y="28"/>
                  </a:lnTo>
                  <a:lnTo>
                    <a:pt x="258" y="26"/>
                  </a:lnTo>
                  <a:lnTo>
                    <a:pt x="270" y="23"/>
                  </a:lnTo>
                  <a:lnTo>
                    <a:pt x="281" y="19"/>
                  </a:lnTo>
                  <a:lnTo>
                    <a:pt x="293" y="15"/>
                  </a:lnTo>
                  <a:lnTo>
                    <a:pt x="304" y="11"/>
                  </a:lnTo>
                  <a:lnTo>
                    <a:pt x="314" y="7"/>
                  </a:lnTo>
                  <a:lnTo>
                    <a:pt x="322" y="3"/>
                  </a:lnTo>
                  <a:lnTo>
                    <a:pt x="326" y="0"/>
                  </a:lnTo>
                  <a:close/>
                </a:path>
              </a:pathLst>
            </a:custGeom>
            <a:solidFill>
              <a:srgbClr val="FFFFFF"/>
            </a:solidFill>
            <a:ln w="9525">
              <a:noFill/>
              <a:round/>
              <a:headEnd/>
              <a:tailEnd/>
            </a:ln>
          </p:spPr>
          <p:txBody>
            <a:bodyPr/>
            <a:lstStyle/>
            <a:p>
              <a:endParaRPr lang="en-US"/>
            </a:p>
          </p:txBody>
        </p:sp>
        <p:sp>
          <p:nvSpPr>
            <p:cNvPr id="108" name="Freeform 18"/>
            <p:cNvSpPr>
              <a:spLocks/>
            </p:cNvSpPr>
            <p:nvPr/>
          </p:nvSpPr>
          <p:spPr bwMode="auto">
            <a:xfrm>
              <a:off x="1937" y="1082"/>
              <a:ext cx="257" cy="237"/>
            </a:xfrm>
            <a:custGeom>
              <a:avLst/>
              <a:gdLst>
                <a:gd name="T0" fmla="*/ 511 w 515"/>
                <a:gd name="T1" fmla="*/ 2 h 474"/>
                <a:gd name="T2" fmla="*/ 489 w 515"/>
                <a:gd name="T3" fmla="*/ 18 h 474"/>
                <a:gd name="T4" fmla="*/ 458 w 515"/>
                <a:gd name="T5" fmla="*/ 42 h 474"/>
                <a:gd name="T6" fmla="*/ 431 w 515"/>
                <a:gd name="T7" fmla="*/ 66 h 474"/>
                <a:gd name="T8" fmla="*/ 416 w 515"/>
                <a:gd name="T9" fmla="*/ 87 h 474"/>
                <a:gd name="T10" fmla="*/ 395 w 515"/>
                <a:gd name="T11" fmla="*/ 115 h 474"/>
                <a:gd name="T12" fmla="*/ 368 w 515"/>
                <a:gd name="T13" fmla="*/ 145 h 474"/>
                <a:gd name="T14" fmla="*/ 344 w 515"/>
                <a:gd name="T15" fmla="*/ 171 h 474"/>
                <a:gd name="T16" fmla="*/ 326 w 515"/>
                <a:gd name="T17" fmla="*/ 190 h 474"/>
                <a:gd name="T18" fmla="*/ 306 w 515"/>
                <a:gd name="T19" fmla="*/ 205 h 474"/>
                <a:gd name="T20" fmla="*/ 284 w 515"/>
                <a:gd name="T21" fmla="*/ 221 h 474"/>
                <a:gd name="T22" fmla="*/ 262 w 515"/>
                <a:gd name="T23" fmla="*/ 240 h 474"/>
                <a:gd name="T24" fmla="*/ 243 w 515"/>
                <a:gd name="T25" fmla="*/ 266 h 474"/>
                <a:gd name="T26" fmla="*/ 226 w 515"/>
                <a:gd name="T27" fmla="*/ 286 h 474"/>
                <a:gd name="T28" fmla="*/ 213 w 515"/>
                <a:gd name="T29" fmla="*/ 302 h 474"/>
                <a:gd name="T30" fmla="*/ 201 w 515"/>
                <a:gd name="T31" fmla="*/ 314 h 474"/>
                <a:gd name="T32" fmla="*/ 185 w 515"/>
                <a:gd name="T33" fmla="*/ 324 h 474"/>
                <a:gd name="T34" fmla="*/ 140 w 515"/>
                <a:gd name="T35" fmla="*/ 357 h 474"/>
                <a:gd name="T36" fmla="*/ 83 w 515"/>
                <a:gd name="T37" fmla="*/ 396 h 474"/>
                <a:gd name="T38" fmla="*/ 37 w 515"/>
                <a:gd name="T39" fmla="*/ 427 h 474"/>
                <a:gd name="T40" fmla="*/ 14 w 515"/>
                <a:gd name="T41" fmla="*/ 442 h 474"/>
                <a:gd name="T42" fmla="*/ 2 w 515"/>
                <a:gd name="T43" fmla="*/ 468 h 474"/>
                <a:gd name="T44" fmla="*/ 3 w 515"/>
                <a:gd name="T45" fmla="*/ 473 h 474"/>
                <a:gd name="T46" fmla="*/ 18 w 515"/>
                <a:gd name="T47" fmla="*/ 461 h 474"/>
                <a:gd name="T48" fmla="*/ 40 w 515"/>
                <a:gd name="T49" fmla="*/ 446 h 474"/>
                <a:gd name="T50" fmla="*/ 59 w 515"/>
                <a:gd name="T51" fmla="*/ 434 h 474"/>
                <a:gd name="T52" fmla="*/ 74 w 515"/>
                <a:gd name="T53" fmla="*/ 429 h 474"/>
                <a:gd name="T54" fmla="*/ 102 w 515"/>
                <a:gd name="T55" fmla="*/ 419 h 474"/>
                <a:gd name="T56" fmla="*/ 134 w 515"/>
                <a:gd name="T57" fmla="*/ 405 h 474"/>
                <a:gd name="T58" fmla="*/ 162 w 515"/>
                <a:gd name="T59" fmla="*/ 392 h 474"/>
                <a:gd name="T60" fmla="*/ 176 w 515"/>
                <a:gd name="T61" fmla="*/ 383 h 474"/>
                <a:gd name="T62" fmla="*/ 200 w 515"/>
                <a:gd name="T63" fmla="*/ 368 h 474"/>
                <a:gd name="T64" fmla="*/ 231 w 515"/>
                <a:gd name="T65" fmla="*/ 347 h 474"/>
                <a:gd name="T66" fmla="*/ 259 w 515"/>
                <a:gd name="T67" fmla="*/ 325 h 474"/>
                <a:gd name="T68" fmla="*/ 277 w 515"/>
                <a:gd name="T69" fmla="*/ 305 h 474"/>
                <a:gd name="T70" fmla="*/ 306 w 515"/>
                <a:gd name="T71" fmla="*/ 279 h 474"/>
                <a:gd name="T72" fmla="*/ 336 w 515"/>
                <a:gd name="T73" fmla="*/ 251 h 474"/>
                <a:gd name="T74" fmla="*/ 361 w 515"/>
                <a:gd name="T75" fmla="*/ 224 h 474"/>
                <a:gd name="T76" fmla="*/ 379 w 515"/>
                <a:gd name="T77" fmla="*/ 200 h 474"/>
                <a:gd name="T78" fmla="*/ 420 w 515"/>
                <a:gd name="T79" fmla="*/ 140 h 474"/>
                <a:gd name="T80" fmla="*/ 472 w 515"/>
                <a:gd name="T81" fmla="*/ 67 h 474"/>
                <a:gd name="T82" fmla="*/ 509 w 515"/>
                <a:gd name="T83" fmla="*/ 11 h 47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5"/>
                <a:gd name="T127" fmla="*/ 0 h 474"/>
                <a:gd name="T128" fmla="*/ 515 w 515"/>
                <a:gd name="T129" fmla="*/ 474 h 47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5" h="474">
                  <a:moveTo>
                    <a:pt x="515" y="0"/>
                  </a:moveTo>
                  <a:lnTo>
                    <a:pt x="511" y="2"/>
                  </a:lnTo>
                  <a:lnTo>
                    <a:pt x="502" y="9"/>
                  </a:lnTo>
                  <a:lnTo>
                    <a:pt x="489" y="18"/>
                  </a:lnTo>
                  <a:lnTo>
                    <a:pt x="474" y="29"/>
                  </a:lnTo>
                  <a:lnTo>
                    <a:pt x="458" y="42"/>
                  </a:lnTo>
                  <a:lnTo>
                    <a:pt x="443" y="55"/>
                  </a:lnTo>
                  <a:lnTo>
                    <a:pt x="431" y="66"/>
                  </a:lnTo>
                  <a:lnTo>
                    <a:pt x="423" y="77"/>
                  </a:lnTo>
                  <a:lnTo>
                    <a:pt x="416" y="87"/>
                  </a:lnTo>
                  <a:lnTo>
                    <a:pt x="405" y="100"/>
                  </a:lnTo>
                  <a:lnTo>
                    <a:pt x="395" y="115"/>
                  </a:lnTo>
                  <a:lnTo>
                    <a:pt x="382" y="130"/>
                  </a:lnTo>
                  <a:lnTo>
                    <a:pt x="368" y="145"/>
                  </a:lnTo>
                  <a:lnTo>
                    <a:pt x="356" y="158"/>
                  </a:lnTo>
                  <a:lnTo>
                    <a:pt x="344" y="171"/>
                  </a:lnTo>
                  <a:lnTo>
                    <a:pt x="335" y="181"/>
                  </a:lnTo>
                  <a:lnTo>
                    <a:pt x="326" y="190"/>
                  </a:lnTo>
                  <a:lnTo>
                    <a:pt x="316" y="196"/>
                  </a:lnTo>
                  <a:lnTo>
                    <a:pt x="306" y="205"/>
                  </a:lnTo>
                  <a:lnTo>
                    <a:pt x="296" y="211"/>
                  </a:lnTo>
                  <a:lnTo>
                    <a:pt x="284" y="221"/>
                  </a:lnTo>
                  <a:lnTo>
                    <a:pt x="274" y="230"/>
                  </a:lnTo>
                  <a:lnTo>
                    <a:pt x="262" y="240"/>
                  </a:lnTo>
                  <a:lnTo>
                    <a:pt x="252" y="253"/>
                  </a:lnTo>
                  <a:lnTo>
                    <a:pt x="243" y="266"/>
                  </a:lnTo>
                  <a:lnTo>
                    <a:pt x="233" y="277"/>
                  </a:lnTo>
                  <a:lnTo>
                    <a:pt x="226" y="286"/>
                  </a:lnTo>
                  <a:lnTo>
                    <a:pt x="220" y="296"/>
                  </a:lnTo>
                  <a:lnTo>
                    <a:pt x="213" y="302"/>
                  </a:lnTo>
                  <a:lnTo>
                    <a:pt x="207" y="309"/>
                  </a:lnTo>
                  <a:lnTo>
                    <a:pt x="201" y="314"/>
                  </a:lnTo>
                  <a:lnTo>
                    <a:pt x="195" y="317"/>
                  </a:lnTo>
                  <a:lnTo>
                    <a:pt x="185" y="324"/>
                  </a:lnTo>
                  <a:lnTo>
                    <a:pt x="165" y="338"/>
                  </a:lnTo>
                  <a:lnTo>
                    <a:pt x="140" y="357"/>
                  </a:lnTo>
                  <a:lnTo>
                    <a:pt x="112" y="376"/>
                  </a:lnTo>
                  <a:lnTo>
                    <a:pt x="83" y="396"/>
                  </a:lnTo>
                  <a:lnTo>
                    <a:pt x="58" y="413"/>
                  </a:lnTo>
                  <a:lnTo>
                    <a:pt x="37" y="427"/>
                  </a:lnTo>
                  <a:lnTo>
                    <a:pt x="26" y="433"/>
                  </a:lnTo>
                  <a:lnTo>
                    <a:pt x="14" y="442"/>
                  </a:lnTo>
                  <a:lnTo>
                    <a:pt x="6" y="456"/>
                  </a:lnTo>
                  <a:lnTo>
                    <a:pt x="2" y="468"/>
                  </a:lnTo>
                  <a:lnTo>
                    <a:pt x="0" y="474"/>
                  </a:lnTo>
                  <a:lnTo>
                    <a:pt x="3" y="473"/>
                  </a:lnTo>
                  <a:lnTo>
                    <a:pt x="8" y="468"/>
                  </a:lnTo>
                  <a:lnTo>
                    <a:pt x="18" y="461"/>
                  </a:lnTo>
                  <a:lnTo>
                    <a:pt x="28" y="454"/>
                  </a:lnTo>
                  <a:lnTo>
                    <a:pt x="40" y="446"/>
                  </a:lnTo>
                  <a:lnTo>
                    <a:pt x="50" y="439"/>
                  </a:lnTo>
                  <a:lnTo>
                    <a:pt x="59" y="434"/>
                  </a:lnTo>
                  <a:lnTo>
                    <a:pt x="66" y="431"/>
                  </a:lnTo>
                  <a:lnTo>
                    <a:pt x="74" y="429"/>
                  </a:lnTo>
                  <a:lnTo>
                    <a:pt x="86" y="425"/>
                  </a:lnTo>
                  <a:lnTo>
                    <a:pt x="102" y="419"/>
                  </a:lnTo>
                  <a:lnTo>
                    <a:pt x="118" y="412"/>
                  </a:lnTo>
                  <a:lnTo>
                    <a:pt x="134" y="405"/>
                  </a:lnTo>
                  <a:lnTo>
                    <a:pt x="149" y="398"/>
                  </a:lnTo>
                  <a:lnTo>
                    <a:pt x="162" y="392"/>
                  </a:lnTo>
                  <a:lnTo>
                    <a:pt x="169" y="388"/>
                  </a:lnTo>
                  <a:lnTo>
                    <a:pt x="176" y="383"/>
                  </a:lnTo>
                  <a:lnTo>
                    <a:pt x="187" y="376"/>
                  </a:lnTo>
                  <a:lnTo>
                    <a:pt x="200" y="368"/>
                  </a:lnTo>
                  <a:lnTo>
                    <a:pt x="215" y="358"/>
                  </a:lnTo>
                  <a:lnTo>
                    <a:pt x="231" y="347"/>
                  </a:lnTo>
                  <a:lnTo>
                    <a:pt x="246" y="336"/>
                  </a:lnTo>
                  <a:lnTo>
                    <a:pt x="259" y="325"/>
                  </a:lnTo>
                  <a:lnTo>
                    <a:pt x="268" y="315"/>
                  </a:lnTo>
                  <a:lnTo>
                    <a:pt x="277" y="305"/>
                  </a:lnTo>
                  <a:lnTo>
                    <a:pt x="291" y="293"/>
                  </a:lnTo>
                  <a:lnTo>
                    <a:pt x="306" y="279"/>
                  </a:lnTo>
                  <a:lnTo>
                    <a:pt x="321" y="264"/>
                  </a:lnTo>
                  <a:lnTo>
                    <a:pt x="336" y="251"/>
                  </a:lnTo>
                  <a:lnTo>
                    <a:pt x="350" y="237"/>
                  </a:lnTo>
                  <a:lnTo>
                    <a:pt x="361" y="224"/>
                  </a:lnTo>
                  <a:lnTo>
                    <a:pt x="368" y="215"/>
                  </a:lnTo>
                  <a:lnTo>
                    <a:pt x="379" y="200"/>
                  </a:lnTo>
                  <a:lnTo>
                    <a:pt x="396" y="173"/>
                  </a:lnTo>
                  <a:lnTo>
                    <a:pt x="420" y="140"/>
                  </a:lnTo>
                  <a:lnTo>
                    <a:pt x="447" y="103"/>
                  </a:lnTo>
                  <a:lnTo>
                    <a:pt x="472" y="67"/>
                  </a:lnTo>
                  <a:lnTo>
                    <a:pt x="494" y="35"/>
                  </a:lnTo>
                  <a:lnTo>
                    <a:pt x="509" y="11"/>
                  </a:lnTo>
                  <a:lnTo>
                    <a:pt x="515" y="0"/>
                  </a:lnTo>
                  <a:close/>
                </a:path>
              </a:pathLst>
            </a:custGeom>
            <a:solidFill>
              <a:srgbClr val="FFFFFF"/>
            </a:solidFill>
            <a:ln w="9525">
              <a:noFill/>
              <a:round/>
              <a:headEnd/>
              <a:tailEnd/>
            </a:ln>
          </p:spPr>
          <p:txBody>
            <a:bodyPr/>
            <a:lstStyle/>
            <a:p>
              <a:endParaRPr lang="en-US"/>
            </a:p>
          </p:txBody>
        </p:sp>
        <p:sp>
          <p:nvSpPr>
            <p:cNvPr id="109" name="Freeform 19"/>
            <p:cNvSpPr>
              <a:spLocks/>
            </p:cNvSpPr>
            <p:nvPr/>
          </p:nvSpPr>
          <p:spPr bwMode="auto">
            <a:xfrm>
              <a:off x="2144" y="1161"/>
              <a:ext cx="58" cy="202"/>
            </a:xfrm>
            <a:custGeom>
              <a:avLst/>
              <a:gdLst>
                <a:gd name="T0" fmla="*/ 115 w 115"/>
                <a:gd name="T1" fmla="*/ 0 h 404"/>
                <a:gd name="T2" fmla="*/ 114 w 115"/>
                <a:gd name="T3" fmla="*/ 10 h 404"/>
                <a:gd name="T4" fmla="*/ 112 w 115"/>
                <a:gd name="T5" fmla="*/ 34 h 404"/>
                <a:gd name="T6" fmla="*/ 107 w 115"/>
                <a:gd name="T7" fmla="*/ 68 h 404"/>
                <a:gd name="T8" fmla="*/ 102 w 115"/>
                <a:gd name="T9" fmla="*/ 110 h 404"/>
                <a:gd name="T10" fmla="*/ 95 w 115"/>
                <a:gd name="T11" fmla="*/ 154 h 404"/>
                <a:gd name="T12" fmla="*/ 87 w 115"/>
                <a:gd name="T13" fmla="*/ 196 h 404"/>
                <a:gd name="T14" fmla="*/ 78 w 115"/>
                <a:gd name="T15" fmla="*/ 231 h 404"/>
                <a:gd name="T16" fmla="*/ 69 w 115"/>
                <a:gd name="T17" fmla="*/ 256 h 404"/>
                <a:gd name="T18" fmla="*/ 58 w 115"/>
                <a:gd name="T19" fmla="*/ 276 h 404"/>
                <a:gd name="T20" fmla="*/ 47 w 115"/>
                <a:gd name="T21" fmla="*/ 298 h 404"/>
                <a:gd name="T22" fmla="*/ 37 w 115"/>
                <a:gd name="T23" fmla="*/ 319 h 404"/>
                <a:gd name="T24" fmla="*/ 27 w 115"/>
                <a:gd name="T25" fmla="*/ 341 h 404"/>
                <a:gd name="T26" fmla="*/ 18 w 115"/>
                <a:gd name="T27" fmla="*/ 362 h 404"/>
                <a:gd name="T28" fmla="*/ 11 w 115"/>
                <a:gd name="T29" fmla="*/ 379 h 404"/>
                <a:gd name="T30" fmla="*/ 7 w 115"/>
                <a:gd name="T31" fmla="*/ 393 h 404"/>
                <a:gd name="T32" fmla="*/ 4 w 115"/>
                <a:gd name="T33" fmla="*/ 402 h 404"/>
                <a:gd name="T34" fmla="*/ 2 w 115"/>
                <a:gd name="T35" fmla="*/ 404 h 404"/>
                <a:gd name="T36" fmla="*/ 0 w 115"/>
                <a:gd name="T37" fmla="*/ 389 h 404"/>
                <a:gd name="T38" fmla="*/ 0 w 115"/>
                <a:gd name="T39" fmla="*/ 366 h 404"/>
                <a:gd name="T40" fmla="*/ 2 w 115"/>
                <a:gd name="T41" fmla="*/ 344 h 404"/>
                <a:gd name="T42" fmla="*/ 8 w 115"/>
                <a:gd name="T43" fmla="*/ 315 h 404"/>
                <a:gd name="T44" fmla="*/ 13 w 115"/>
                <a:gd name="T45" fmla="*/ 272 h 404"/>
                <a:gd name="T46" fmla="*/ 18 w 115"/>
                <a:gd name="T47" fmla="*/ 231 h 404"/>
                <a:gd name="T48" fmla="*/ 22 w 115"/>
                <a:gd name="T49" fmla="*/ 202 h 404"/>
                <a:gd name="T50" fmla="*/ 25 w 115"/>
                <a:gd name="T51" fmla="*/ 193 h 404"/>
                <a:gd name="T52" fmla="*/ 32 w 115"/>
                <a:gd name="T53" fmla="*/ 197 h 404"/>
                <a:gd name="T54" fmla="*/ 39 w 115"/>
                <a:gd name="T55" fmla="*/ 208 h 404"/>
                <a:gd name="T56" fmla="*/ 41 w 115"/>
                <a:gd name="T57" fmla="*/ 220 h 404"/>
                <a:gd name="T58" fmla="*/ 42 w 115"/>
                <a:gd name="T59" fmla="*/ 217 h 404"/>
                <a:gd name="T60" fmla="*/ 46 w 115"/>
                <a:gd name="T61" fmla="*/ 200 h 404"/>
                <a:gd name="T62" fmla="*/ 50 w 115"/>
                <a:gd name="T63" fmla="*/ 173 h 404"/>
                <a:gd name="T64" fmla="*/ 57 w 115"/>
                <a:gd name="T65" fmla="*/ 140 h 404"/>
                <a:gd name="T66" fmla="*/ 64 w 115"/>
                <a:gd name="T67" fmla="*/ 105 h 404"/>
                <a:gd name="T68" fmla="*/ 71 w 115"/>
                <a:gd name="T69" fmla="*/ 72 h 404"/>
                <a:gd name="T70" fmla="*/ 77 w 115"/>
                <a:gd name="T71" fmla="*/ 47 h 404"/>
                <a:gd name="T72" fmla="*/ 82 w 115"/>
                <a:gd name="T73" fmla="*/ 30 h 404"/>
                <a:gd name="T74" fmla="*/ 88 w 115"/>
                <a:gd name="T75" fmla="*/ 17 h 404"/>
                <a:gd name="T76" fmla="*/ 98 w 115"/>
                <a:gd name="T77" fmla="*/ 10 h 404"/>
                <a:gd name="T78" fmla="*/ 107 w 115"/>
                <a:gd name="T79" fmla="*/ 5 h 404"/>
                <a:gd name="T80" fmla="*/ 115 w 115"/>
                <a:gd name="T81" fmla="*/ 0 h 4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404"/>
                <a:gd name="T125" fmla="*/ 115 w 115"/>
                <a:gd name="T126" fmla="*/ 404 h 4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404">
                  <a:moveTo>
                    <a:pt x="115" y="0"/>
                  </a:moveTo>
                  <a:lnTo>
                    <a:pt x="114" y="10"/>
                  </a:lnTo>
                  <a:lnTo>
                    <a:pt x="112" y="34"/>
                  </a:lnTo>
                  <a:lnTo>
                    <a:pt x="107" y="68"/>
                  </a:lnTo>
                  <a:lnTo>
                    <a:pt x="102" y="110"/>
                  </a:lnTo>
                  <a:lnTo>
                    <a:pt x="95" y="154"/>
                  </a:lnTo>
                  <a:lnTo>
                    <a:pt x="87" y="196"/>
                  </a:lnTo>
                  <a:lnTo>
                    <a:pt x="78" y="231"/>
                  </a:lnTo>
                  <a:lnTo>
                    <a:pt x="69" y="256"/>
                  </a:lnTo>
                  <a:lnTo>
                    <a:pt x="58" y="276"/>
                  </a:lnTo>
                  <a:lnTo>
                    <a:pt x="47" y="298"/>
                  </a:lnTo>
                  <a:lnTo>
                    <a:pt x="37" y="319"/>
                  </a:lnTo>
                  <a:lnTo>
                    <a:pt x="27" y="341"/>
                  </a:lnTo>
                  <a:lnTo>
                    <a:pt x="18" y="362"/>
                  </a:lnTo>
                  <a:lnTo>
                    <a:pt x="11" y="379"/>
                  </a:lnTo>
                  <a:lnTo>
                    <a:pt x="7" y="393"/>
                  </a:lnTo>
                  <a:lnTo>
                    <a:pt x="4" y="402"/>
                  </a:lnTo>
                  <a:lnTo>
                    <a:pt x="2" y="404"/>
                  </a:lnTo>
                  <a:lnTo>
                    <a:pt x="0" y="389"/>
                  </a:lnTo>
                  <a:lnTo>
                    <a:pt x="0" y="366"/>
                  </a:lnTo>
                  <a:lnTo>
                    <a:pt x="2" y="344"/>
                  </a:lnTo>
                  <a:lnTo>
                    <a:pt x="8" y="315"/>
                  </a:lnTo>
                  <a:lnTo>
                    <a:pt x="13" y="272"/>
                  </a:lnTo>
                  <a:lnTo>
                    <a:pt x="18" y="231"/>
                  </a:lnTo>
                  <a:lnTo>
                    <a:pt x="22" y="202"/>
                  </a:lnTo>
                  <a:lnTo>
                    <a:pt x="25" y="193"/>
                  </a:lnTo>
                  <a:lnTo>
                    <a:pt x="32" y="197"/>
                  </a:lnTo>
                  <a:lnTo>
                    <a:pt x="39" y="208"/>
                  </a:lnTo>
                  <a:lnTo>
                    <a:pt x="41" y="220"/>
                  </a:lnTo>
                  <a:lnTo>
                    <a:pt x="42" y="217"/>
                  </a:lnTo>
                  <a:lnTo>
                    <a:pt x="46" y="200"/>
                  </a:lnTo>
                  <a:lnTo>
                    <a:pt x="50" y="173"/>
                  </a:lnTo>
                  <a:lnTo>
                    <a:pt x="57" y="140"/>
                  </a:lnTo>
                  <a:lnTo>
                    <a:pt x="64" y="105"/>
                  </a:lnTo>
                  <a:lnTo>
                    <a:pt x="71" y="72"/>
                  </a:lnTo>
                  <a:lnTo>
                    <a:pt x="77" y="47"/>
                  </a:lnTo>
                  <a:lnTo>
                    <a:pt x="82" y="30"/>
                  </a:lnTo>
                  <a:lnTo>
                    <a:pt x="88" y="17"/>
                  </a:lnTo>
                  <a:lnTo>
                    <a:pt x="98" y="10"/>
                  </a:lnTo>
                  <a:lnTo>
                    <a:pt x="107" y="5"/>
                  </a:lnTo>
                  <a:lnTo>
                    <a:pt x="115" y="0"/>
                  </a:lnTo>
                  <a:close/>
                </a:path>
              </a:pathLst>
            </a:custGeom>
            <a:solidFill>
              <a:srgbClr val="FFFFFF"/>
            </a:solidFill>
            <a:ln w="9525">
              <a:noFill/>
              <a:round/>
              <a:headEnd/>
              <a:tailEnd/>
            </a:ln>
          </p:spPr>
          <p:txBody>
            <a:bodyPr/>
            <a:lstStyle/>
            <a:p>
              <a:endParaRPr lang="en-US"/>
            </a:p>
          </p:txBody>
        </p:sp>
        <p:sp>
          <p:nvSpPr>
            <p:cNvPr id="110" name="Freeform 20"/>
            <p:cNvSpPr>
              <a:spLocks/>
            </p:cNvSpPr>
            <p:nvPr/>
          </p:nvSpPr>
          <p:spPr bwMode="auto">
            <a:xfrm>
              <a:off x="2195" y="1198"/>
              <a:ext cx="49" cy="262"/>
            </a:xfrm>
            <a:custGeom>
              <a:avLst/>
              <a:gdLst>
                <a:gd name="T0" fmla="*/ 98 w 99"/>
                <a:gd name="T1" fmla="*/ 90 h 523"/>
                <a:gd name="T2" fmla="*/ 98 w 99"/>
                <a:gd name="T3" fmla="*/ 131 h 523"/>
                <a:gd name="T4" fmla="*/ 99 w 99"/>
                <a:gd name="T5" fmla="*/ 224 h 523"/>
                <a:gd name="T6" fmla="*/ 98 w 99"/>
                <a:gd name="T7" fmla="*/ 319 h 523"/>
                <a:gd name="T8" fmla="*/ 93 w 99"/>
                <a:gd name="T9" fmla="*/ 370 h 523"/>
                <a:gd name="T10" fmla="*/ 90 w 99"/>
                <a:gd name="T11" fmla="*/ 376 h 523"/>
                <a:gd name="T12" fmla="*/ 87 w 99"/>
                <a:gd name="T13" fmla="*/ 383 h 523"/>
                <a:gd name="T14" fmla="*/ 81 w 99"/>
                <a:gd name="T15" fmla="*/ 389 h 523"/>
                <a:gd name="T16" fmla="*/ 75 w 99"/>
                <a:gd name="T17" fmla="*/ 396 h 523"/>
                <a:gd name="T18" fmla="*/ 69 w 99"/>
                <a:gd name="T19" fmla="*/ 404 h 523"/>
                <a:gd name="T20" fmla="*/ 62 w 99"/>
                <a:gd name="T21" fmla="*/ 412 h 523"/>
                <a:gd name="T22" fmla="*/ 57 w 99"/>
                <a:gd name="T23" fmla="*/ 422 h 523"/>
                <a:gd name="T24" fmla="*/ 51 w 99"/>
                <a:gd name="T25" fmla="*/ 431 h 523"/>
                <a:gd name="T26" fmla="*/ 45 w 99"/>
                <a:gd name="T27" fmla="*/ 422 h 523"/>
                <a:gd name="T28" fmla="*/ 46 w 99"/>
                <a:gd name="T29" fmla="*/ 374 h 523"/>
                <a:gd name="T30" fmla="*/ 50 w 99"/>
                <a:gd name="T31" fmla="*/ 318 h 523"/>
                <a:gd name="T32" fmla="*/ 51 w 99"/>
                <a:gd name="T33" fmla="*/ 279 h 523"/>
                <a:gd name="T34" fmla="*/ 46 w 99"/>
                <a:gd name="T35" fmla="*/ 293 h 523"/>
                <a:gd name="T36" fmla="*/ 39 w 99"/>
                <a:gd name="T37" fmla="*/ 354 h 523"/>
                <a:gd name="T38" fmla="*/ 32 w 99"/>
                <a:gd name="T39" fmla="*/ 423 h 523"/>
                <a:gd name="T40" fmla="*/ 28 w 99"/>
                <a:gd name="T41" fmla="*/ 461 h 523"/>
                <a:gd name="T42" fmla="*/ 31 w 99"/>
                <a:gd name="T43" fmla="*/ 475 h 523"/>
                <a:gd name="T44" fmla="*/ 42 w 99"/>
                <a:gd name="T45" fmla="*/ 495 h 523"/>
                <a:gd name="T46" fmla="*/ 52 w 99"/>
                <a:gd name="T47" fmla="*/ 515 h 523"/>
                <a:gd name="T48" fmla="*/ 57 w 99"/>
                <a:gd name="T49" fmla="*/ 523 h 523"/>
                <a:gd name="T50" fmla="*/ 54 w 99"/>
                <a:gd name="T51" fmla="*/ 522 h 523"/>
                <a:gd name="T52" fmla="*/ 48 w 99"/>
                <a:gd name="T53" fmla="*/ 518 h 523"/>
                <a:gd name="T54" fmla="*/ 40 w 99"/>
                <a:gd name="T55" fmla="*/ 513 h 523"/>
                <a:gd name="T56" fmla="*/ 30 w 99"/>
                <a:gd name="T57" fmla="*/ 507 h 523"/>
                <a:gd name="T58" fmla="*/ 21 w 99"/>
                <a:gd name="T59" fmla="*/ 500 h 523"/>
                <a:gd name="T60" fmla="*/ 12 w 99"/>
                <a:gd name="T61" fmla="*/ 493 h 523"/>
                <a:gd name="T62" fmla="*/ 5 w 99"/>
                <a:gd name="T63" fmla="*/ 487 h 523"/>
                <a:gd name="T64" fmla="*/ 1 w 99"/>
                <a:gd name="T65" fmla="*/ 483 h 523"/>
                <a:gd name="T66" fmla="*/ 0 w 99"/>
                <a:gd name="T67" fmla="*/ 457 h 523"/>
                <a:gd name="T68" fmla="*/ 1 w 99"/>
                <a:gd name="T69" fmla="*/ 409 h 523"/>
                <a:gd name="T70" fmla="*/ 1 w 99"/>
                <a:gd name="T71" fmla="*/ 360 h 523"/>
                <a:gd name="T72" fmla="*/ 1 w 99"/>
                <a:gd name="T73" fmla="*/ 328 h 523"/>
                <a:gd name="T74" fmla="*/ 5 w 99"/>
                <a:gd name="T75" fmla="*/ 285 h 523"/>
                <a:gd name="T76" fmla="*/ 10 w 99"/>
                <a:gd name="T77" fmla="*/ 207 h 523"/>
                <a:gd name="T78" fmla="*/ 17 w 99"/>
                <a:gd name="T79" fmla="*/ 127 h 523"/>
                <a:gd name="T80" fmla="*/ 20 w 99"/>
                <a:gd name="T81" fmla="*/ 74 h 523"/>
                <a:gd name="T82" fmla="*/ 21 w 99"/>
                <a:gd name="T83" fmla="*/ 47 h 523"/>
                <a:gd name="T84" fmla="*/ 23 w 99"/>
                <a:gd name="T85" fmla="*/ 23 h 523"/>
                <a:gd name="T86" fmla="*/ 27 w 99"/>
                <a:gd name="T87" fmla="*/ 7 h 523"/>
                <a:gd name="T88" fmla="*/ 28 w 99"/>
                <a:gd name="T89" fmla="*/ 0 h 523"/>
                <a:gd name="T90" fmla="*/ 31 w 99"/>
                <a:gd name="T91" fmla="*/ 14 h 523"/>
                <a:gd name="T92" fmla="*/ 39 w 99"/>
                <a:gd name="T93" fmla="*/ 46 h 523"/>
                <a:gd name="T94" fmla="*/ 46 w 99"/>
                <a:gd name="T95" fmla="*/ 82 h 523"/>
                <a:gd name="T96" fmla="*/ 51 w 99"/>
                <a:gd name="T97" fmla="*/ 105 h 523"/>
                <a:gd name="T98" fmla="*/ 53 w 99"/>
                <a:gd name="T99" fmla="*/ 107 h 523"/>
                <a:gd name="T100" fmla="*/ 57 w 99"/>
                <a:gd name="T101" fmla="*/ 95 h 523"/>
                <a:gd name="T102" fmla="*/ 60 w 99"/>
                <a:gd name="T103" fmla="*/ 73 h 523"/>
                <a:gd name="T104" fmla="*/ 61 w 99"/>
                <a:gd name="T105" fmla="*/ 50 h 523"/>
                <a:gd name="T106" fmla="*/ 62 w 99"/>
                <a:gd name="T107" fmla="*/ 43 h 523"/>
                <a:gd name="T108" fmla="*/ 67 w 99"/>
                <a:gd name="T109" fmla="*/ 40 h 523"/>
                <a:gd name="T110" fmla="*/ 73 w 99"/>
                <a:gd name="T111" fmla="*/ 44 h 523"/>
                <a:gd name="T112" fmla="*/ 80 w 99"/>
                <a:gd name="T113" fmla="*/ 51 h 523"/>
                <a:gd name="T114" fmla="*/ 85 w 99"/>
                <a:gd name="T115" fmla="*/ 60 h 523"/>
                <a:gd name="T116" fmla="*/ 92 w 99"/>
                <a:gd name="T117" fmla="*/ 70 h 523"/>
                <a:gd name="T118" fmla="*/ 96 w 99"/>
                <a:gd name="T119" fmla="*/ 81 h 523"/>
                <a:gd name="T120" fmla="*/ 98 w 99"/>
                <a:gd name="T121" fmla="*/ 90 h 52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
                <a:gd name="T184" fmla="*/ 0 h 523"/>
                <a:gd name="T185" fmla="*/ 99 w 99"/>
                <a:gd name="T186" fmla="*/ 523 h 52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 h="523">
                  <a:moveTo>
                    <a:pt x="98" y="90"/>
                  </a:moveTo>
                  <a:lnTo>
                    <a:pt x="98" y="131"/>
                  </a:lnTo>
                  <a:lnTo>
                    <a:pt x="99" y="224"/>
                  </a:lnTo>
                  <a:lnTo>
                    <a:pt x="98" y="319"/>
                  </a:lnTo>
                  <a:lnTo>
                    <a:pt x="93" y="370"/>
                  </a:lnTo>
                  <a:lnTo>
                    <a:pt x="90" y="376"/>
                  </a:lnTo>
                  <a:lnTo>
                    <a:pt x="87" y="383"/>
                  </a:lnTo>
                  <a:lnTo>
                    <a:pt x="81" y="389"/>
                  </a:lnTo>
                  <a:lnTo>
                    <a:pt x="75" y="396"/>
                  </a:lnTo>
                  <a:lnTo>
                    <a:pt x="69" y="404"/>
                  </a:lnTo>
                  <a:lnTo>
                    <a:pt x="62" y="412"/>
                  </a:lnTo>
                  <a:lnTo>
                    <a:pt x="57" y="422"/>
                  </a:lnTo>
                  <a:lnTo>
                    <a:pt x="51" y="431"/>
                  </a:lnTo>
                  <a:lnTo>
                    <a:pt x="45" y="422"/>
                  </a:lnTo>
                  <a:lnTo>
                    <a:pt x="46" y="374"/>
                  </a:lnTo>
                  <a:lnTo>
                    <a:pt x="50" y="318"/>
                  </a:lnTo>
                  <a:lnTo>
                    <a:pt x="51" y="279"/>
                  </a:lnTo>
                  <a:lnTo>
                    <a:pt x="46" y="293"/>
                  </a:lnTo>
                  <a:lnTo>
                    <a:pt x="39" y="354"/>
                  </a:lnTo>
                  <a:lnTo>
                    <a:pt x="32" y="423"/>
                  </a:lnTo>
                  <a:lnTo>
                    <a:pt x="28" y="461"/>
                  </a:lnTo>
                  <a:lnTo>
                    <a:pt x="31" y="475"/>
                  </a:lnTo>
                  <a:lnTo>
                    <a:pt x="42" y="495"/>
                  </a:lnTo>
                  <a:lnTo>
                    <a:pt x="52" y="515"/>
                  </a:lnTo>
                  <a:lnTo>
                    <a:pt x="57" y="523"/>
                  </a:lnTo>
                  <a:lnTo>
                    <a:pt x="54" y="522"/>
                  </a:lnTo>
                  <a:lnTo>
                    <a:pt x="48" y="518"/>
                  </a:lnTo>
                  <a:lnTo>
                    <a:pt x="40" y="513"/>
                  </a:lnTo>
                  <a:lnTo>
                    <a:pt x="30" y="507"/>
                  </a:lnTo>
                  <a:lnTo>
                    <a:pt x="21" y="500"/>
                  </a:lnTo>
                  <a:lnTo>
                    <a:pt x="12" y="493"/>
                  </a:lnTo>
                  <a:lnTo>
                    <a:pt x="5" y="487"/>
                  </a:lnTo>
                  <a:lnTo>
                    <a:pt x="1" y="483"/>
                  </a:lnTo>
                  <a:lnTo>
                    <a:pt x="0" y="457"/>
                  </a:lnTo>
                  <a:lnTo>
                    <a:pt x="1" y="409"/>
                  </a:lnTo>
                  <a:lnTo>
                    <a:pt x="1" y="360"/>
                  </a:lnTo>
                  <a:lnTo>
                    <a:pt x="1" y="328"/>
                  </a:lnTo>
                  <a:lnTo>
                    <a:pt x="5" y="285"/>
                  </a:lnTo>
                  <a:lnTo>
                    <a:pt x="10" y="207"/>
                  </a:lnTo>
                  <a:lnTo>
                    <a:pt x="17" y="127"/>
                  </a:lnTo>
                  <a:lnTo>
                    <a:pt x="20" y="74"/>
                  </a:lnTo>
                  <a:lnTo>
                    <a:pt x="21" y="47"/>
                  </a:lnTo>
                  <a:lnTo>
                    <a:pt x="23" y="23"/>
                  </a:lnTo>
                  <a:lnTo>
                    <a:pt x="27" y="7"/>
                  </a:lnTo>
                  <a:lnTo>
                    <a:pt x="28" y="0"/>
                  </a:lnTo>
                  <a:lnTo>
                    <a:pt x="31" y="14"/>
                  </a:lnTo>
                  <a:lnTo>
                    <a:pt x="39" y="46"/>
                  </a:lnTo>
                  <a:lnTo>
                    <a:pt x="46" y="82"/>
                  </a:lnTo>
                  <a:lnTo>
                    <a:pt x="51" y="105"/>
                  </a:lnTo>
                  <a:lnTo>
                    <a:pt x="53" y="107"/>
                  </a:lnTo>
                  <a:lnTo>
                    <a:pt x="57" y="95"/>
                  </a:lnTo>
                  <a:lnTo>
                    <a:pt x="60" y="73"/>
                  </a:lnTo>
                  <a:lnTo>
                    <a:pt x="61" y="50"/>
                  </a:lnTo>
                  <a:lnTo>
                    <a:pt x="62" y="43"/>
                  </a:lnTo>
                  <a:lnTo>
                    <a:pt x="67" y="40"/>
                  </a:lnTo>
                  <a:lnTo>
                    <a:pt x="73" y="44"/>
                  </a:lnTo>
                  <a:lnTo>
                    <a:pt x="80" y="51"/>
                  </a:lnTo>
                  <a:lnTo>
                    <a:pt x="85" y="60"/>
                  </a:lnTo>
                  <a:lnTo>
                    <a:pt x="92" y="70"/>
                  </a:lnTo>
                  <a:lnTo>
                    <a:pt x="96" y="81"/>
                  </a:lnTo>
                  <a:lnTo>
                    <a:pt x="98" y="90"/>
                  </a:lnTo>
                  <a:close/>
                </a:path>
              </a:pathLst>
            </a:custGeom>
            <a:solidFill>
              <a:srgbClr val="FFFFFF"/>
            </a:solidFill>
            <a:ln w="9525">
              <a:noFill/>
              <a:round/>
              <a:headEnd/>
              <a:tailEnd/>
            </a:ln>
          </p:spPr>
          <p:txBody>
            <a:bodyPr/>
            <a:lstStyle/>
            <a:p>
              <a:endParaRPr lang="en-US"/>
            </a:p>
          </p:txBody>
        </p:sp>
        <p:sp>
          <p:nvSpPr>
            <p:cNvPr id="111" name="Freeform 21"/>
            <p:cNvSpPr>
              <a:spLocks/>
            </p:cNvSpPr>
            <p:nvPr/>
          </p:nvSpPr>
          <p:spPr bwMode="auto">
            <a:xfrm>
              <a:off x="1939" y="1282"/>
              <a:ext cx="90" cy="90"/>
            </a:xfrm>
            <a:custGeom>
              <a:avLst/>
              <a:gdLst>
                <a:gd name="T0" fmla="*/ 180 w 180"/>
                <a:gd name="T1" fmla="*/ 0 h 180"/>
                <a:gd name="T2" fmla="*/ 175 w 180"/>
                <a:gd name="T3" fmla="*/ 5 h 180"/>
                <a:gd name="T4" fmla="*/ 161 w 180"/>
                <a:gd name="T5" fmla="*/ 18 h 180"/>
                <a:gd name="T6" fmla="*/ 142 w 180"/>
                <a:gd name="T7" fmla="*/ 36 h 180"/>
                <a:gd name="T8" fmla="*/ 119 w 180"/>
                <a:gd name="T9" fmla="*/ 57 h 180"/>
                <a:gd name="T10" fmla="*/ 96 w 180"/>
                <a:gd name="T11" fmla="*/ 80 h 180"/>
                <a:gd name="T12" fmla="*/ 74 w 180"/>
                <a:gd name="T13" fmla="*/ 101 h 180"/>
                <a:gd name="T14" fmla="*/ 58 w 180"/>
                <a:gd name="T15" fmla="*/ 119 h 180"/>
                <a:gd name="T16" fmla="*/ 48 w 180"/>
                <a:gd name="T17" fmla="*/ 130 h 180"/>
                <a:gd name="T18" fmla="*/ 44 w 180"/>
                <a:gd name="T19" fmla="*/ 139 h 180"/>
                <a:gd name="T20" fmla="*/ 38 w 180"/>
                <a:gd name="T21" fmla="*/ 145 h 180"/>
                <a:gd name="T22" fmla="*/ 33 w 180"/>
                <a:gd name="T23" fmla="*/ 152 h 180"/>
                <a:gd name="T24" fmla="*/ 29 w 180"/>
                <a:gd name="T25" fmla="*/ 158 h 180"/>
                <a:gd name="T26" fmla="*/ 23 w 180"/>
                <a:gd name="T27" fmla="*/ 164 h 180"/>
                <a:gd name="T28" fmla="*/ 18 w 180"/>
                <a:gd name="T29" fmla="*/ 170 h 180"/>
                <a:gd name="T30" fmla="*/ 15 w 180"/>
                <a:gd name="T31" fmla="*/ 174 h 180"/>
                <a:gd name="T32" fmla="*/ 10 w 180"/>
                <a:gd name="T33" fmla="*/ 180 h 180"/>
                <a:gd name="T34" fmla="*/ 3 w 180"/>
                <a:gd name="T35" fmla="*/ 173 h 180"/>
                <a:gd name="T36" fmla="*/ 0 w 180"/>
                <a:gd name="T37" fmla="*/ 145 h 180"/>
                <a:gd name="T38" fmla="*/ 0 w 180"/>
                <a:gd name="T39" fmla="*/ 112 h 180"/>
                <a:gd name="T40" fmla="*/ 2 w 180"/>
                <a:gd name="T41" fmla="*/ 92 h 180"/>
                <a:gd name="T42" fmla="*/ 10 w 180"/>
                <a:gd name="T43" fmla="*/ 86 h 180"/>
                <a:gd name="T44" fmla="*/ 30 w 180"/>
                <a:gd name="T45" fmla="*/ 75 h 180"/>
                <a:gd name="T46" fmla="*/ 58 w 180"/>
                <a:gd name="T47" fmla="*/ 61 h 180"/>
                <a:gd name="T48" fmla="*/ 88 w 180"/>
                <a:gd name="T49" fmla="*/ 46 h 180"/>
                <a:gd name="T50" fmla="*/ 119 w 180"/>
                <a:gd name="T51" fmla="*/ 31 h 180"/>
                <a:gd name="T52" fmla="*/ 148 w 180"/>
                <a:gd name="T53" fmla="*/ 18 h 180"/>
                <a:gd name="T54" fmla="*/ 168 w 180"/>
                <a:gd name="T55" fmla="*/ 7 h 180"/>
                <a:gd name="T56" fmla="*/ 180 w 180"/>
                <a:gd name="T57" fmla="*/ 0 h 18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0"/>
                <a:gd name="T88" fmla="*/ 0 h 180"/>
                <a:gd name="T89" fmla="*/ 180 w 180"/>
                <a:gd name="T90" fmla="*/ 180 h 18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0" h="180">
                  <a:moveTo>
                    <a:pt x="180" y="0"/>
                  </a:moveTo>
                  <a:lnTo>
                    <a:pt x="175" y="5"/>
                  </a:lnTo>
                  <a:lnTo>
                    <a:pt x="161" y="18"/>
                  </a:lnTo>
                  <a:lnTo>
                    <a:pt x="142" y="36"/>
                  </a:lnTo>
                  <a:lnTo>
                    <a:pt x="119" y="57"/>
                  </a:lnTo>
                  <a:lnTo>
                    <a:pt x="96" y="80"/>
                  </a:lnTo>
                  <a:lnTo>
                    <a:pt x="74" y="101"/>
                  </a:lnTo>
                  <a:lnTo>
                    <a:pt x="58" y="119"/>
                  </a:lnTo>
                  <a:lnTo>
                    <a:pt x="48" y="130"/>
                  </a:lnTo>
                  <a:lnTo>
                    <a:pt x="44" y="139"/>
                  </a:lnTo>
                  <a:lnTo>
                    <a:pt x="38" y="145"/>
                  </a:lnTo>
                  <a:lnTo>
                    <a:pt x="33" y="152"/>
                  </a:lnTo>
                  <a:lnTo>
                    <a:pt x="29" y="158"/>
                  </a:lnTo>
                  <a:lnTo>
                    <a:pt x="23" y="164"/>
                  </a:lnTo>
                  <a:lnTo>
                    <a:pt x="18" y="170"/>
                  </a:lnTo>
                  <a:lnTo>
                    <a:pt x="15" y="174"/>
                  </a:lnTo>
                  <a:lnTo>
                    <a:pt x="10" y="180"/>
                  </a:lnTo>
                  <a:lnTo>
                    <a:pt x="3" y="173"/>
                  </a:lnTo>
                  <a:lnTo>
                    <a:pt x="0" y="145"/>
                  </a:lnTo>
                  <a:lnTo>
                    <a:pt x="0" y="112"/>
                  </a:lnTo>
                  <a:lnTo>
                    <a:pt x="2" y="92"/>
                  </a:lnTo>
                  <a:lnTo>
                    <a:pt x="10" y="86"/>
                  </a:lnTo>
                  <a:lnTo>
                    <a:pt x="30" y="75"/>
                  </a:lnTo>
                  <a:lnTo>
                    <a:pt x="58" y="61"/>
                  </a:lnTo>
                  <a:lnTo>
                    <a:pt x="88" y="46"/>
                  </a:lnTo>
                  <a:lnTo>
                    <a:pt x="119" y="31"/>
                  </a:lnTo>
                  <a:lnTo>
                    <a:pt x="148" y="18"/>
                  </a:lnTo>
                  <a:lnTo>
                    <a:pt x="168" y="7"/>
                  </a:lnTo>
                  <a:lnTo>
                    <a:pt x="180" y="0"/>
                  </a:lnTo>
                  <a:close/>
                </a:path>
              </a:pathLst>
            </a:custGeom>
            <a:solidFill>
              <a:srgbClr val="FFFFFF"/>
            </a:solidFill>
            <a:ln w="9525">
              <a:noFill/>
              <a:round/>
              <a:headEnd/>
              <a:tailEnd/>
            </a:ln>
          </p:spPr>
          <p:txBody>
            <a:bodyPr/>
            <a:lstStyle/>
            <a:p>
              <a:endParaRPr lang="en-US"/>
            </a:p>
          </p:txBody>
        </p:sp>
        <p:sp>
          <p:nvSpPr>
            <p:cNvPr id="112" name="Freeform 22"/>
            <p:cNvSpPr>
              <a:spLocks/>
            </p:cNvSpPr>
            <p:nvPr/>
          </p:nvSpPr>
          <p:spPr bwMode="auto">
            <a:xfrm>
              <a:off x="1926" y="1232"/>
              <a:ext cx="224" cy="480"/>
            </a:xfrm>
            <a:custGeom>
              <a:avLst/>
              <a:gdLst>
                <a:gd name="T0" fmla="*/ 284 w 448"/>
                <a:gd name="T1" fmla="*/ 66 h 961"/>
                <a:gd name="T2" fmla="*/ 175 w 448"/>
                <a:gd name="T3" fmla="*/ 159 h 961"/>
                <a:gd name="T4" fmla="*/ 109 w 448"/>
                <a:gd name="T5" fmla="*/ 228 h 961"/>
                <a:gd name="T6" fmla="*/ 30 w 448"/>
                <a:gd name="T7" fmla="*/ 300 h 961"/>
                <a:gd name="T8" fmla="*/ 30 w 448"/>
                <a:gd name="T9" fmla="*/ 432 h 961"/>
                <a:gd name="T10" fmla="*/ 48 w 448"/>
                <a:gd name="T11" fmla="*/ 440 h 961"/>
                <a:gd name="T12" fmla="*/ 107 w 448"/>
                <a:gd name="T13" fmla="*/ 349 h 961"/>
                <a:gd name="T14" fmla="*/ 169 w 448"/>
                <a:gd name="T15" fmla="*/ 258 h 961"/>
                <a:gd name="T16" fmla="*/ 218 w 448"/>
                <a:gd name="T17" fmla="*/ 174 h 961"/>
                <a:gd name="T18" fmla="*/ 213 w 448"/>
                <a:gd name="T19" fmla="*/ 195 h 961"/>
                <a:gd name="T20" fmla="*/ 145 w 448"/>
                <a:gd name="T21" fmla="*/ 321 h 961"/>
                <a:gd name="T22" fmla="*/ 66 w 448"/>
                <a:gd name="T23" fmla="*/ 448 h 961"/>
                <a:gd name="T24" fmla="*/ 15 w 448"/>
                <a:gd name="T25" fmla="*/ 552 h 961"/>
                <a:gd name="T26" fmla="*/ 4 w 448"/>
                <a:gd name="T27" fmla="*/ 637 h 961"/>
                <a:gd name="T28" fmla="*/ 43 w 448"/>
                <a:gd name="T29" fmla="*/ 593 h 961"/>
                <a:gd name="T30" fmla="*/ 25 w 448"/>
                <a:gd name="T31" fmla="*/ 692 h 961"/>
                <a:gd name="T32" fmla="*/ 24 w 448"/>
                <a:gd name="T33" fmla="*/ 771 h 961"/>
                <a:gd name="T34" fmla="*/ 42 w 448"/>
                <a:gd name="T35" fmla="*/ 810 h 961"/>
                <a:gd name="T36" fmla="*/ 81 w 448"/>
                <a:gd name="T37" fmla="*/ 740 h 961"/>
                <a:gd name="T38" fmla="*/ 142 w 448"/>
                <a:gd name="T39" fmla="*/ 673 h 961"/>
                <a:gd name="T40" fmla="*/ 141 w 448"/>
                <a:gd name="T41" fmla="*/ 692 h 961"/>
                <a:gd name="T42" fmla="*/ 88 w 448"/>
                <a:gd name="T43" fmla="*/ 768 h 961"/>
                <a:gd name="T44" fmla="*/ 50 w 448"/>
                <a:gd name="T45" fmla="*/ 832 h 961"/>
                <a:gd name="T46" fmla="*/ 28 w 448"/>
                <a:gd name="T47" fmla="*/ 893 h 961"/>
                <a:gd name="T48" fmla="*/ 50 w 448"/>
                <a:gd name="T49" fmla="*/ 872 h 961"/>
                <a:gd name="T50" fmla="*/ 95 w 448"/>
                <a:gd name="T51" fmla="*/ 802 h 961"/>
                <a:gd name="T52" fmla="*/ 116 w 448"/>
                <a:gd name="T53" fmla="*/ 758 h 961"/>
                <a:gd name="T54" fmla="*/ 36 w 448"/>
                <a:gd name="T55" fmla="*/ 900 h 961"/>
                <a:gd name="T56" fmla="*/ 37 w 448"/>
                <a:gd name="T57" fmla="*/ 961 h 961"/>
                <a:gd name="T58" fmla="*/ 96 w 448"/>
                <a:gd name="T59" fmla="*/ 912 h 961"/>
                <a:gd name="T60" fmla="*/ 143 w 448"/>
                <a:gd name="T61" fmla="*/ 813 h 961"/>
                <a:gd name="T62" fmla="*/ 190 w 448"/>
                <a:gd name="T63" fmla="*/ 733 h 961"/>
                <a:gd name="T64" fmla="*/ 237 w 448"/>
                <a:gd name="T65" fmla="*/ 646 h 961"/>
                <a:gd name="T66" fmla="*/ 275 w 448"/>
                <a:gd name="T67" fmla="*/ 582 h 961"/>
                <a:gd name="T68" fmla="*/ 368 w 448"/>
                <a:gd name="T69" fmla="*/ 456 h 961"/>
                <a:gd name="T70" fmla="*/ 418 w 448"/>
                <a:gd name="T71" fmla="*/ 254 h 961"/>
                <a:gd name="T72" fmla="*/ 441 w 448"/>
                <a:gd name="T73" fmla="*/ 87 h 961"/>
                <a:gd name="T74" fmla="*/ 431 w 448"/>
                <a:gd name="T75" fmla="*/ 35 h 961"/>
                <a:gd name="T76" fmla="*/ 389 w 448"/>
                <a:gd name="T77" fmla="*/ 213 h 961"/>
                <a:gd name="T78" fmla="*/ 355 w 448"/>
                <a:gd name="T79" fmla="*/ 296 h 961"/>
                <a:gd name="T80" fmla="*/ 325 w 448"/>
                <a:gd name="T81" fmla="*/ 388 h 961"/>
                <a:gd name="T82" fmla="*/ 280 w 448"/>
                <a:gd name="T83" fmla="*/ 472 h 961"/>
                <a:gd name="T84" fmla="*/ 237 w 448"/>
                <a:gd name="T85" fmla="*/ 548 h 961"/>
                <a:gd name="T86" fmla="*/ 277 w 448"/>
                <a:gd name="T87" fmla="*/ 431 h 961"/>
                <a:gd name="T88" fmla="*/ 341 w 448"/>
                <a:gd name="T89" fmla="*/ 275 h 961"/>
                <a:gd name="T90" fmla="*/ 389 w 448"/>
                <a:gd name="T91" fmla="*/ 148 h 961"/>
                <a:gd name="T92" fmla="*/ 412 w 448"/>
                <a:gd name="T93" fmla="*/ 4 h 961"/>
                <a:gd name="T94" fmla="*/ 381 w 448"/>
                <a:gd name="T95" fmla="*/ 67 h 961"/>
                <a:gd name="T96" fmla="*/ 338 w 448"/>
                <a:gd name="T97" fmla="*/ 205 h 961"/>
                <a:gd name="T98" fmla="*/ 377 w 448"/>
                <a:gd name="T99" fmla="*/ 35 h 961"/>
                <a:gd name="T100" fmla="*/ 341 w 448"/>
                <a:gd name="T101" fmla="*/ 57 h 961"/>
                <a:gd name="T102" fmla="*/ 268 w 448"/>
                <a:gd name="T103" fmla="*/ 264 h 961"/>
                <a:gd name="T104" fmla="*/ 176 w 448"/>
                <a:gd name="T105" fmla="*/ 528 h 961"/>
                <a:gd name="T106" fmla="*/ 124 w 448"/>
                <a:gd name="T107" fmla="*/ 624 h 961"/>
                <a:gd name="T108" fmla="*/ 64 w 448"/>
                <a:gd name="T109" fmla="*/ 702 h 961"/>
                <a:gd name="T110" fmla="*/ 60 w 448"/>
                <a:gd name="T111" fmla="*/ 675 h 961"/>
                <a:gd name="T112" fmla="*/ 131 w 448"/>
                <a:gd name="T113" fmla="*/ 533 h 961"/>
                <a:gd name="T114" fmla="*/ 203 w 448"/>
                <a:gd name="T115" fmla="*/ 366 h 961"/>
                <a:gd name="T116" fmla="*/ 282 w 448"/>
                <a:gd name="T117" fmla="*/ 152 h 961"/>
                <a:gd name="T118" fmla="*/ 328 w 448"/>
                <a:gd name="T119" fmla="*/ 32 h 9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48"/>
                <a:gd name="T181" fmla="*/ 0 h 961"/>
                <a:gd name="T182" fmla="*/ 448 w 448"/>
                <a:gd name="T183" fmla="*/ 961 h 96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48" h="961">
                  <a:moveTo>
                    <a:pt x="330" y="28"/>
                  </a:moveTo>
                  <a:lnTo>
                    <a:pt x="328" y="30"/>
                  </a:lnTo>
                  <a:lnTo>
                    <a:pt x="322" y="35"/>
                  </a:lnTo>
                  <a:lnTo>
                    <a:pt x="312" y="43"/>
                  </a:lnTo>
                  <a:lnTo>
                    <a:pt x="299" y="53"/>
                  </a:lnTo>
                  <a:lnTo>
                    <a:pt x="284" y="66"/>
                  </a:lnTo>
                  <a:lnTo>
                    <a:pt x="268" y="80"/>
                  </a:lnTo>
                  <a:lnTo>
                    <a:pt x="250" y="95"/>
                  </a:lnTo>
                  <a:lnTo>
                    <a:pt x="231" y="111"/>
                  </a:lnTo>
                  <a:lnTo>
                    <a:pt x="212" y="127"/>
                  </a:lnTo>
                  <a:lnTo>
                    <a:pt x="193" y="143"/>
                  </a:lnTo>
                  <a:lnTo>
                    <a:pt x="175" y="159"/>
                  </a:lnTo>
                  <a:lnTo>
                    <a:pt x="158" y="174"/>
                  </a:lnTo>
                  <a:lnTo>
                    <a:pt x="145" y="187"/>
                  </a:lnTo>
                  <a:lnTo>
                    <a:pt x="132" y="199"/>
                  </a:lnTo>
                  <a:lnTo>
                    <a:pt x="124" y="209"/>
                  </a:lnTo>
                  <a:lnTo>
                    <a:pt x="118" y="216"/>
                  </a:lnTo>
                  <a:lnTo>
                    <a:pt x="109" y="228"/>
                  </a:lnTo>
                  <a:lnTo>
                    <a:pt x="96" y="242"/>
                  </a:lnTo>
                  <a:lnTo>
                    <a:pt x="81" y="256"/>
                  </a:lnTo>
                  <a:lnTo>
                    <a:pt x="66" y="270"/>
                  </a:lnTo>
                  <a:lnTo>
                    <a:pt x="51" y="282"/>
                  </a:lnTo>
                  <a:lnTo>
                    <a:pt x="39" y="293"/>
                  </a:lnTo>
                  <a:lnTo>
                    <a:pt x="30" y="300"/>
                  </a:lnTo>
                  <a:lnTo>
                    <a:pt x="27" y="302"/>
                  </a:lnTo>
                  <a:lnTo>
                    <a:pt x="27" y="318"/>
                  </a:lnTo>
                  <a:lnTo>
                    <a:pt x="27" y="354"/>
                  </a:lnTo>
                  <a:lnTo>
                    <a:pt x="27" y="393"/>
                  </a:lnTo>
                  <a:lnTo>
                    <a:pt x="28" y="418"/>
                  </a:lnTo>
                  <a:lnTo>
                    <a:pt x="30" y="432"/>
                  </a:lnTo>
                  <a:lnTo>
                    <a:pt x="30" y="448"/>
                  </a:lnTo>
                  <a:lnTo>
                    <a:pt x="30" y="461"/>
                  </a:lnTo>
                  <a:lnTo>
                    <a:pt x="30" y="467"/>
                  </a:lnTo>
                  <a:lnTo>
                    <a:pt x="33" y="463"/>
                  </a:lnTo>
                  <a:lnTo>
                    <a:pt x="39" y="454"/>
                  </a:lnTo>
                  <a:lnTo>
                    <a:pt x="48" y="440"/>
                  </a:lnTo>
                  <a:lnTo>
                    <a:pt x="58" y="424"/>
                  </a:lnTo>
                  <a:lnTo>
                    <a:pt x="70" y="406"/>
                  </a:lnTo>
                  <a:lnTo>
                    <a:pt x="80" y="388"/>
                  </a:lnTo>
                  <a:lnTo>
                    <a:pt x="90" y="373"/>
                  </a:lnTo>
                  <a:lnTo>
                    <a:pt x="98" y="361"/>
                  </a:lnTo>
                  <a:lnTo>
                    <a:pt x="107" y="349"/>
                  </a:lnTo>
                  <a:lnTo>
                    <a:pt x="116" y="335"/>
                  </a:lnTo>
                  <a:lnTo>
                    <a:pt x="126" y="320"/>
                  </a:lnTo>
                  <a:lnTo>
                    <a:pt x="138" y="304"/>
                  </a:lnTo>
                  <a:lnTo>
                    <a:pt x="149" y="289"/>
                  </a:lnTo>
                  <a:lnTo>
                    <a:pt x="160" y="273"/>
                  </a:lnTo>
                  <a:lnTo>
                    <a:pt x="169" y="258"/>
                  </a:lnTo>
                  <a:lnTo>
                    <a:pt x="177" y="245"/>
                  </a:lnTo>
                  <a:lnTo>
                    <a:pt x="185" y="233"/>
                  </a:lnTo>
                  <a:lnTo>
                    <a:pt x="193" y="218"/>
                  </a:lnTo>
                  <a:lnTo>
                    <a:pt x="202" y="202"/>
                  </a:lnTo>
                  <a:lnTo>
                    <a:pt x="210" y="187"/>
                  </a:lnTo>
                  <a:lnTo>
                    <a:pt x="218" y="174"/>
                  </a:lnTo>
                  <a:lnTo>
                    <a:pt x="224" y="164"/>
                  </a:lnTo>
                  <a:lnTo>
                    <a:pt x="229" y="156"/>
                  </a:lnTo>
                  <a:lnTo>
                    <a:pt x="230" y="153"/>
                  </a:lnTo>
                  <a:lnTo>
                    <a:pt x="228" y="159"/>
                  </a:lnTo>
                  <a:lnTo>
                    <a:pt x="222" y="173"/>
                  </a:lnTo>
                  <a:lnTo>
                    <a:pt x="213" y="195"/>
                  </a:lnTo>
                  <a:lnTo>
                    <a:pt x="201" y="219"/>
                  </a:lnTo>
                  <a:lnTo>
                    <a:pt x="188" y="245"/>
                  </a:lnTo>
                  <a:lnTo>
                    <a:pt x="177" y="271"/>
                  </a:lnTo>
                  <a:lnTo>
                    <a:pt x="165" y="293"/>
                  </a:lnTo>
                  <a:lnTo>
                    <a:pt x="155" y="308"/>
                  </a:lnTo>
                  <a:lnTo>
                    <a:pt x="145" y="321"/>
                  </a:lnTo>
                  <a:lnTo>
                    <a:pt x="132" y="341"/>
                  </a:lnTo>
                  <a:lnTo>
                    <a:pt x="118" y="363"/>
                  </a:lnTo>
                  <a:lnTo>
                    <a:pt x="104" y="387"/>
                  </a:lnTo>
                  <a:lnTo>
                    <a:pt x="90" y="410"/>
                  </a:lnTo>
                  <a:lnTo>
                    <a:pt x="78" y="431"/>
                  </a:lnTo>
                  <a:lnTo>
                    <a:pt x="66" y="448"/>
                  </a:lnTo>
                  <a:lnTo>
                    <a:pt x="59" y="460"/>
                  </a:lnTo>
                  <a:lnTo>
                    <a:pt x="52" y="471"/>
                  </a:lnTo>
                  <a:lnTo>
                    <a:pt x="44" y="488"/>
                  </a:lnTo>
                  <a:lnTo>
                    <a:pt x="34" y="508"/>
                  </a:lnTo>
                  <a:lnTo>
                    <a:pt x="25" y="530"/>
                  </a:lnTo>
                  <a:lnTo>
                    <a:pt x="15" y="552"/>
                  </a:lnTo>
                  <a:lnTo>
                    <a:pt x="9" y="573"/>
                  </a:lnTo>
                  <a:lnTo>
                    <a:pt x="3" y="589"/>
                  </a:lnTo>
                  <a:lnTo>
                    <a:pt x="0" y="600"/>
                  </a:lnTo>
                  <a:lnTo>
                    <a:pt x="0" y="615"/>
                  </a:lnTo>
                  <a:lnTo>
                    <a:pt x="2" y="627"/>
                  </a:lnTo>
                  <a:lnTo>
                    <a:pt x="4" y="637"/>
                  </a:lnTo>
                  <a:lnTo>
                    <a:pt x="6" y="646"/>
                  </a:lnTo>
                  <a:lnTo>
                    <a:pt x="12" y="646"/>
                  </a:lnTo>
                  <a:lnTo>
                    <a:pt x="21" y="635"/>
                  </a:lnTo>
                  <a:lnTo>
                    <a:pt x="32" y="616"/>
                  </a:lnTo>
                  <a:lnTo>
                    <a:pt x="40" y="597"/>
                  </a:lnTo>
                  <a:lnTo>
                    <a:pt x="43" y="593"/>
                  </a:lnTo>
                  <a:lnTo>
                    <a:pt x="41" y="609"/>
                  </a:lnTo>
                  <a:lnTo>
                    <a:pt x="35" y="634"/>
                  </a:lnTo>
                  <a:lnTo>
                    <a:pt x="28" y="653"/>
                  </a:lnTo>
                  <a:lnTo>
                    <a:pt x="25" y="666"/>
                  </a:lnTo>
                  <a:lnTo>
                    <a:pt x="25" y="680"/>
                  </a:lnTo>
                  <a:lnTo>
                    <a:pt x="25" y="692"/>
                  </a:lnTo>
                  <a:lnTo>
                    <a:pt x="27" y="704"/>
                  </a:lnTo>
                  <a:lnTo>
                    <a:pt x="29" y="715"/>
                  </a:lnTo>
                  <a:lnTo>
                    <a:pt x="30" y="729"/>
                  </a:lnTo>
                  <a:lnTo>
                    <a:pt x="29" y="743"/>
                  </a:lnTo>
                  <a:lnTo>
                    <a:pt x="27" y="757"/>
                  </a:lnTo>
                  <a:lnTo>
                    <a:pt x="24" y="771"/>
                  </a:lnTo>
                  <a:lnTo>
                    <a:pt x="24" y="788"/>
                  </a:lnTo>
                  <a:lnTo>
                    <a:pt x="26" y="804"/>
                  </a:lnTo>
                  <a:lnTo>
                    <a:pt x="32" y="818"/>
                  </a:lnTo>
                  <a:lnTo>
                    <a:pt x="35" y="820"/>
                  </a:lnTo>
                  <a:lnTo>
                    <a:pt x="39" y="818"/>
                  </a:lnTo>
                  <a:lnTo>
                    <a:pt x="42" y="810"/>
                  </a:lnTo>
                  <a:lnTo>
                    <a:pt x="47" y="799"/>
                  </a:lnTo>
                  <a:lnTo>
                    <a:pt x="51" y="787"/>
                  </a:lnTo>
                  <a:lnTo>
                    <a:pt x="57" y="773"/>
                  </a:lnTo>
                  <a:lnTo>
                    <a:pt x="64" y="760"/>
                  </a:lnTo>
                  <a:lnTo>
                    <a:pt x="72" y="750"/>
                  </a:lnTo>
                  <a:lnTo>
                    <a:pt x="81" y="740"/>
                  </a:lnTo>
                  <a:lnTo>
                    <a:pt x="92" y="729"/>
                  </a:lnTo>
                  <a:lnTo>
                    <a:pt x="102" y="717"/>
                  </a:lnTo>
                  <a:lnTo>
                    <a:pt x="113" y="705"/>
                  </a:lnTo>
                  <a:lnTo>
                    <a:pt x="124" y="692"/>
                  </a:lnTo>
                  <a:lnTo>
                    <a:pt x="133" y="682"/>
                  </a:lnTo>
                  <a:lnTo>
                    <a:pt x="142" y="673"/>
                  </a:lnTo>
                  <a:lnTo>
                    <a:pt x="149" y="665"/>
                  </a:lnTo>
                  <a:lnTo>
                    <a:pt x="153" y="661"/>
                  </a:lnTo>
                  <a:lnTo>
                    <a:pt x="154" y="664"/>
                  </a:lnTo>
                  <a:lnTo>
                    <a:pt x="152" y="670"/>
                  </a:lnTo>
                  <a:lnTo>
                    <a:pt x="148" y="680"/>
                  </a:lnTo>
                  <a:lnTo>
                    <a:pt x="141" y="692"/>
                  </a:lnTo>
                  <a:lnTo>
                    <a:pt x="133" y="706"/>
                  </a:lnTo>
                  <a:lnTo>
                    <a:pt x="124" y="720"/>
                  </a:lnTo>
                  <a:lnTo>
                    <a:pt x="113" y="733"/>
                  </a:lnTo>
                  <a:lnTo>
                    <a:pt x="104" y="745"/>
                  </a:lnTo>
                  <a:lnTo>
                    <a:pt x="96" y="757"/>
                  </a:lnTo>
                  <a:lnTo>
                    <a:pt x="88" y="768"/>
                  </a:lnTo>
                  <a:lnTo>
                    <a:pt x="82" y="779"/>
                  </a:lnTo>
                  <a:lnTo>
                    <a:pt x="77" y="789"/>
                  </a:lnTo>
                  <a:lnTo>
                    <a:pt x="71" y="799"/>
                  </a:lnTo>
                  <a:lnTo>
                    <a:pt x="66" y="809"/>
                  </a:lnTo>
                  <a:lnTo>
                    <a:pt x="60" y="817"/>
                  </a:lnTo>
                  <a:lnTo>
                    <a:pt x="50" y="832"/>
                  </a:lnTo>
                  <a:lnTo>
                    <a:pt x="41" y="846"/>
                  </a:lnTo>
                  <a:lnTo>
                    <a:pt x="34" y="858"/>
                  </a:lnTo>
                  <a:lnTo>
                    <a:pt x="30" y="869"/>
                  </a:lnTo>
                  <a:lnTo>
                    <a:pt x="29" y="879"/>
                  </a:lnTo>
                  <a:lnTo>
                    <a:pt x="28" y="887"/>
                  </a:lnTo>
                  <a:lnTo>
                    <a:pt x="28" y="893"/>
                  </a:lnTo>
                  <a:lnTo>
                    <a:pt x="28" y="895"/>
                  </a:lnTo>
                  <a:lnTo>
                    <a:pt x="29" y="894"/>
                  </a:lnTo>
                  <a:lnTo>
                    <a:pt x="33" y="890"/>
                  </a:lnTo>
                  <a:lnTo>
                    <a:pt x="37" y="886"/>
                  </a:lnTo>
                  <a:lnTo>
                    <a:pt x="43" y="879"/>
                  </a:lnTo>
                  <a:lnTo>
                    <a:pt x="50" y="872"/>
                  </a:lnTo>
                  <a:lnTo>
                    <a:pt x="58" y="863"/>
                  </a:lnTo>
                  <a:lnTo>
                    <a:pt x="65" y="854"/>
                  </a:lnTo>
                  <a:lnTo>
                    <a:pt x="72" y="843"/>
                  </a:lnTo>
                  <a:lnTo>
                    <a:pt x="79" y="832"/>
                  </a:lnTo>
                  <a:lnTo>
                    <a:pt x="87" y="817"/>
                  </a:lnTo>
                  <a:lnTo>
                    <a:pt x="95" y="802"/>
                  </a:lnTo>
                  <a:lnTo>
                    <a:pt x="103" y="787"/>
                  </a:lnTo>
                  <a:lnTo>
                    <a:pt x="109" y="773"/>
                  </a:lnTo>
                  <a:lnTo>
                    <a:pt x="115" y="761"/>
                  </a:lnTo>
                  <a:lnTo>
                    <a:pt x="118" y="753"/>
                  </a:lnTo>
                  <a:lnTo>
                    <a:pt x="119" y="751"/>
                  </a:lnTo>
                  <a:lnTo>
                    <a:pt x="116" y="758"/>
                  </a:lnTo>
                  <a:lnTo>
                    <a:pt x="107" y="774"/>
                  </a:lnTo>
                  <a:lnTo>
                    <a:pt x="93" y="799"/>
                  </a:lnTo>
                  <a:lnTo>
                    <a:pt x="78" y="827"/>
                  </a:lnTo>
                  <a:lnTo>
                    <a:pt x="62" y="856"/>
                  </a:lnTo>
                  <a:lnTo>
                    <a:pt x="48" y="881"/>
                  </a:lnTo>
                  <a:lnTo>
                    <a:pt x="36" y="900"/>
                  </a:lnTo>
                  <a:lnTo>
                    <a:pt x="32" y="909"/>
                  </a:lnTo>
                  <a:lnTo>
                    <a:pt x="29" y="919"/>
                  </a:lnTo>
                  <a:lnTo>
                    <a:pt x="29" y="934"/>
                  </a:lnTo>
                  <a:lnTo>
                    <a:pt x="30" y="949"/>
                  </a:lnTo>
                  <a:lnTo>
                    <a:pt x="34" y="960"/>
                  </a:lnTo>
                  <a:lnTo>
                    <a:pt x="37" y="961"/>
                  </a:lnTo>
                  <a:lnTo>
                    <a:pt x="44" y="957"/>
                  </a:lnTo>
                  <a:lnTo>
                    <a:pt x="54" y="951"/>
                  </a:lnTo>
                  <a:lnTo>
                    <a:pt x="65" y="943"/>
                  </a:lnTo>
                  <a:lnTo>
                    <a:pt x="75" y="934"/>
                  </a:lnTo>
                  <a:lnTo>
                    <a:pt x="87" y="924"/>
                  </a:lnTo>
                  <a:lnTo>
                    <a:pt x="96" y="912"/>
                  </a:lnTo>
                  <a:lnTo>
                    <a:pt x="103" y="901"/>
                  </a:lnTo>
                  <a:lnTo>
                    <a:pt x="110" y="887"/>
                  </a:lnTo>
                  <a:lnTo>
                    <a:pt x="117" y="871"/>
                  </a:lnTo>
                  <a:lnTo>
                    <a:pt x="125" y="852"/>
                  </a:lnTo>
                  <a:lnTo>
                    <a:pt x="134" y="833"/>
                  </a:lnTo>
                  <a:lnTo>
                    <a:pt x="143" y="813"/>
                  </a:lnTo>
                  <a:lnTo>
                    <a:pt x="152" y="796"/>
                  </a:lnTo>
                  <a:lnTo>
                    <a:pt x="158" y="781"/>
                  </a:lnTo>
                  <a:lnTo>
                    <a:pt x="165" y="771"/>
                  </a:lnTo>
                  <a:lnTo>
                    <a:pt x="172" y="760"/>
                  </a:lnTo>
                  <a:lnTo>
                    <a:pt x="180" y="748"/>
                  </a:lnTo>
                  <a:lnTo>
                    <a:pt x="190" y="733"/>
                  </a:lnTo>
                  <a:lnTo>
                    <a:pt x="200" y="715"/>
                  </a:lnTo>
                  <a:lnTo>
                    <a:pt x="209" y="699"/>
                  </a:lnTo>
                  <a:lnTo>
                    <a:pt x="217" y="683"/>
                  </a:lnTo>
                  <a:lnTo>
                    <a:pt x="225" y="668"/>
                  </a:lnTo>
                  <a:lnTo>
                    <a:pt x="231" y="657"/>
                  </a:lnTo>
                  <a:lnTo>
                    <a:pt x="237" y="646"/>
                  </a:lnTo>
                  <a:lnTo>
                    <a:pt x="243" y="635"/>
                  </a:lnTo>
                  <a:lnTo>
                    <a:pt x="250" y="623"/>
                  </a:lnTo>
                  <a:lnTo>
                    <a:pt x="257" y="611"/>
                  </a:lnTo>
                  <a:lnTo>
                    <a:pt x="263" y="600"/>
                  </a:lnTo>
                  <a:lnTo>
                    <a:pt x="269" y="590"/>
                  </a:lnTo>
                  <a:lnTo>
                    <a:pt x="275" y="582"/>
                  </a:lnTo>
                  <a:lnTo>
                    <a:pt x="280" y="575"/>
                  </a:lnTo>
                  <a:lnTo>
                    <a:pt x="288" y="564"/>
                  </a:lnTo>
                  <a:lnTo>
                    <a:pt x="304" y="544"/>
                  </a:lnTo>
                  <a:lnTo>
                    <a:pt x="323" y="517"/>
                  </a:lnTo>
                  <a:lnTo>
                    <a:pt x="347" y="487"/>
                  </a:lnTo>
                  <a:lnTo>
                    <a:pt x="368" y="456"/>
                  </a:lnTo>
                  <a:lnTo>
                    <a:pt x="387" y="429"/>
                  </a:lnTo>
                  <a:lnTo>
                    <a:pt x="401" y="404"/>
                  </a:lnTo>
                  <a:lnTo>
                    <a:pt x="406" y="389"/>
                  </a:lnTo>
                  <a:lnTo>
                    <a:pt x="409" y="355"/>
                  </a:lnTo>
                  <a:lnTo>
                    <a:pt x="413" y="304"/>
                  </a:lnTo>
                  <a:lnTo>
                    <a:pt x="418" y="254"/>
                  </a:lnTo>
                  <a:lnTo>
                    <a:pt x="419" y="221"/>
                  </a:lnTo>
                  <a:lnTo>
                    <a:pt x="420" y="206"/>
                  </a:lnTo>
                  <a:lnTo>
                    <a:pt x="425" y="183"/>
                  </a:lnTo>
                  <a:lnTo>
                    <a:pt x="430" y="153"/>
                  </a:lnTo>
                  <a:lnTo>
                    <a:pt x="435" y="120"/>
                  </a:lnTo>
                  <a:lnTo>
                    <a:pt x="441" y="87"/>
                  </a:lnTo>
                  <a:lnTo>
                    <a:pt x="446" y="54"/>
                  </a:lnTo>
                  <a:lnTo>
                    <a:pt x="448" y="27"/>
                  </a:lnTo>
                  <a:lnTo>
                    <a:pt x="447" y="7"/>
                  </a:lnTo>
                  <a:lnTo>
                    <a:pt x="443" y="1"/>
                  </a:lnTo>
                  <a:lnTo>
                    <a:pt x="438" y="12"/>
                  </a:lnTo>
                  <a:lnTo>
                    <a:pt x="431" y="35"/>
                  </a:lnTo>
                  <a:lnTo>
                    <a:pt x="424" y="65"/>
                  </a:lnTo>
                  <a:lnTo>
                    <a:pt x="416" y="100"/>
                  </a:lnTo>
                  <a:lnTo>
                    <a:pt x="408" y="135"/>
                  </a:lnTo>
                  <a:lnTo>
                    <a:pt x="401" y="168"/>
                  </a:lnTo>
                  <a:lnTo>
                    <a:pt x="395" y="194"/>
                  </a:lnTo>
                  <a:lnTo>
                    <a:pt x="389" y="213"/>
                  </a:lnTo>
                  <a:lnTo>
                    <a:pt x="383" y="230"/>
                  </a:lnTo>
                  <a:lnTo>
                    <a:pt x="378" y="245"/>
                  </a:lnTo>
                  <a:lnTo>
                    <a:pt x="372" y="259"/>
                  </a:lnTo>
                  <a:lnTo>
                    <a:pt x="366" y="272"/>
                  </a:lnTo>
                  <a:lnTo>
                    <a:pt x="360" y="285"/>
                  </a:lnTo>
                  <a:lnTo>
                    <a:pt x="355" y="296"/>
                  </a:lnTo>
                  <a:lnTo>
                    <a:pt x="350" y="309"/>
                  </a:lnTo>
                  <a:lnTo>
                    <a:pt x="345" y="323"/>
                  </a:lnTo>
                  <a:lnTo>
                    <a:pt x="341" y="339"/>
                  </a:lnTo>
                  <a:lnTo>
                    <a:pt x="336" y="355"/>
                  </a:lnTo>
                  <a:lnTo>
                    <a:pt x="330" y="372"/>
                  </a:lnTo>
                  <a:lnTo>
                    <a:pt x="325" y="388"/>
                  </a:lnTo>
                  <a:lnTo>
                    <a:pt x="318" y="404"/>
                  </a:lnTo>
                  <a:lnTo>
                    <a:pt x="311" y="418"/>
                  </a:lnTo>
                  <a:lnTo>
                    <a:pt x="304" y="431"/>
                  </a:lnTo>
                  <a:lnTo>
                    <a:pt x="296" y="444"/>
                  </a:lnTo>
                  <a:lnTo>
                    <a:pt x="288" y="457"/>
                  </a:lnTo>
                  <a:lnTo>
                    <a:pt x="280" y="472"/>
                  </a:lnTo>
                  <a:lnTo>
                    <a:pt x="272" y="488"/>
                  </a:lnTo>
                  <a:lnTo>
                    <a:pt x="263" y="505"/>
                  </a:lnTo>
                  <a:lnTo>
                    <a:pt x="255" y="520"/>
                  </a:lnTo>
                  <a:lnTo>
                    <a:pt x="247" y="533"/>
                  </a:lnTo>
                  <a:lnTo>
                    <a:pt x="240" y="545"/>
                  </a:lnTo>
                  <a:lnTo>
                    <a:pt x="237" y="548"/>
                  </a:lnTo>
                  <a:lnTo>
                    <a:pt x="238" y="540"/>
                  </a:lnTo>
                  <a:lnTo>
                    <a:pt x="244" y="524"/>
                  </a:lnTo>
                  <a:lnTo>
                    <a:pt x="251" y="502"/>
                  </a:lnTo>
                  <a:lnTo>
                    <a:pt x="260" y="478"/>
                  </a:lnTo>
                  <a:lnTo>
                    <a:pt x="269" y="453"/>
                  </a:lnTo>
                  <a:lnTo>
                    <a:pt x="277" y="431"/>
                  </a:lnTo>
                  <a:lnTo>
                    <a:pt x="282" y="415"/>
                  </a:lnTo>
                  <a:lnTo>
                    <a:pt x="288" y="397"/>
                  </a:lnTo>
                  <a:lnTo>
                    <a:pt x="298" y="372"/>
                  </a:lnTo>
                  <a:lnTo>
                    <a:pt x="312" y="341"/>
                  </a:lnTo>
                  <a:lnTo>
                    <a:pt x="326" y="308"/>
                  </a:lnTo>
                  <a:lnTo>
                    <a:pt x="341" y="275"/>
                  </a:lnTo>
                  <a:lnTo>
                    <a:pt x="353" y="245"/>
                  </a:lnTo>
                  <a:lnTo>
                    <a:pt x="363" y="222"/>
                  </a:lnTo>
                  <a:lnTo>
                    <a:pt x="368" y="207"/>
                  </a:lnTo>
                  <a:lnTo>
                    <a:pt x="373" y="194"/>
                  </a:lnTo>
                  <a:lnTo>
                    <a:pt x="380" y="173"/>
                  </a:lnTo>
                  <a:lnTo>
                    <a:pt x="389" y="148"/>
                  </a:lnTo>
                  <a:lnTo>
                    <a:pt x="400" y="120"/>
                  </a:lnTo>
                  <a:lnTo>
                    <a:pt x="408" y="90"/>
                  </a:lnTo>
                  <a:lnTo>
                    <a:pt x="416" y="63"/>
                  </a:lnTo>
                  <a:lnTo>
                    <a:pt x="419" y="39"/>
                  </a:lnTo>
                  <a:lnTo>
                    <a:pt x="418" y="22"/>
                  </a:lnTo>
                  <a:lnTo>
                    <a:pt x="412" y="4"/>
                  </a:lnTo>
                  <a:lnTo>
                    <a:pt x="409" y="0"/>
                  </a:lnTo>
                  <a:lnTo>
                    <a:pt x="405" y="6"/>
                  </a:lnTo>
                  <a:lnTo>
                    <a:pt x="400" y="17"/>
                  </a:lnTo>
                  <a:lnTo>
                    <a:pt x="395" y="28"/>
                  </a:lnTo>
                  <a:lnTo>
                    <a:pt x="388" y="45"/>
                  </a:lnTo>
                  <a:lnTo>
                    <a:pt x="381" y="67"/>
                  </a:lnTo>
                  <a:lnTo>
                    <a:pt x="373" y="93"/>
                  </a:lnTo>
                  <a:lnTo>
                    <a:pt x="364" y="121"/>
                  </a:lnTo>
                  <a:lnTo>
                    <a:pt x="356" y="149"/>
                  </a:lnTo>
                  <a:lnTo>
                    <a:pt x="348" y="175"/>
                  </a:lnTo>
                  <a:lnTo>
                    <a:pt x="341" y="197"/>
                  </a:lnTo>
                  <a:lnTo>
                    <a:pt x="338" y="205"/>
                  </a:lnTo>
                  <a:lnTo>
                    <a:pt x="341" y="194"/>
                  </a:lnTo>
                  <a:lnTo>
                    <a:pt x="347" y="168"/>
                  </a:lnTo>
                  <a:lnTo>
                    <a:pt x="356" y="134"/>
                  </a:lnTo>
                  <a:lnTo>
                    <a:pt x="364" y="96"/>
                  </a:lnTo>
                  <a:lnTo>
                    <a:pt x="372" y="61"/>
                  </a:lnTo>
                  <a:lnTo>
                    <a:pt x="377" y="35"/>
                  </a:lnTo>
                  <a:lnTo>
                    <a:pt x="378" y="23"/>
                  </a:lnTo>
                  <a:lnTo>
                    <a:pt x="372" y="22"/>
                  </a:lnTo>
                  <a:lnTo>
                    <a:pt x="363" y="28"/>
                  </a:lnTo>
                  <a:lnTo>
                    <a:pt x="352" y="38"/>
                  </a:lnTo>
                  <a:lnTo>
                    <a:pt x="344" y="48"/>
                  </a:lnTo>
                  <a:lnTo>
                    <a:pt x="341" y="57"/>
                  </a:lnTo>
                  <a:lnTo>
                    <a:pt x="334" y="75"/>
                  </a:lnTo>
                  <a:lnTo>
                    <a:pt x="325" y="101"/>
                  </a:lnTo>
                  <a:lnTo>
                    <a:pt x="313" y="135"/>
                  </a:lnTo>
                  <a:lnTo>
                    <a:pt x="299" y="174"/>
                  </a:lnTo>
                  <a:lnTo>
                    <a:pt x="284" y="218"/>
                  </a:lnTo>
                  <a:lnTo>
                    <a:pt x="268" y="264"/>
                  </a:lnTo>
                  <a:lnTo>
                    <a:pt x="252" y="312"/>
                  </a:lnTo>
                  <a:lnTo>
                    <a:pt x="235" y="361"/>
                  </a:lnTo>
                  <a:lnTo>
                    <a:pt x="218" y="408"/>
                  </a:lnTo>
                  <a:lnTo>
                    <a:pt x="203" y="453"/>
                  </a:lnTo>
                  <a:lnTo>
                    <a:pt x="188" y="493"/>
                  </a:lnTo>
                  <a:lnTo>
                    <a:pt x="176" y="528"/>
                  </a:lnTo>
                  <a:lnTo>
                    <a:pt x="167" y="555"/>
                  </a:lnTo>
                  <a:lnTo>
                    <a:pt x="158" y="575"/>
                  </a:lnTo>
                  <a:lnTo>
                    <a:pt x="154" y="585"/>
                  </a:lnTo>
                  <a:lnTo>
                    <a:pt x="147" y="596"/>
                  </a:lnTo>
                  <a:lnTo>
                    <a:pt x="135" y="609"/>
                  </a:lnTo>
                  <a:lnTo>
                    <a:pt x="124" y="624"/>
                  </a:lnTo>
                  <a:lnTo>
                    <a:pt x="110" y="641"/>
                  </a:lnTo>
                  <a:lnTo>
                    <a:pt x="97" y="655"/>
                  </a:lnTo>
                  <a:lnTo>
                    <a:pt x="86" y="669"/>
                  </a:lnTo>
                  <a:lnTo>
                    <a:pt x="78" y="680"/>
                  </a:lnTo>
                  <a:lnTo>
                    <a:pt x="72" y="687"/>
                  </a:lnTo>
                  <a:lnTo>
                    <a:pt x="64" y="702"/>
                  </a:lnTo>
                  <a:lnTo>
                    <a:pt x="54" y="723"/>
                  </a:lnTo>
                  <a:lnTo>
                    <a:pt x="44" y="744"/>
                  </a:lnTo>
                  <a:lnTo>
                    <a:pt x="40" y="753"/>
                  </a:lnTo>
                  <a:lnTo>
                    <a:pt x="42" y="741"/>
                  </a:lnTo>
                  <a:lnTo>
                    <a:pt x="50" y="712"/>
                  </a:lnTo>
                  <a:lnTo>
                    <a:pt x="60" y="675"/>
                  </a:lnTo>
                  <a:lnTo>
                    <a:pt x="73" y="644"/>
                  </a:lnTo>
                  <a:lnTo>
                    <a:pt x="81" y="628"/>
                  </a:lnTo>
                  <a:lnTo>
                    <a:pt x="92" y="607"/>
                  </a:lnTo>
                  <a:lnTo>
                    <a:pt x="104" y="584"/>
                  </a:lnTo>
                  <a:lnTo>
                    <a:pt x="118" y="559"/>
                  </a:lnTo>
                  <a:lnTo>
                    <a:pt x="131" y="533"/>
                  </a:lnTo>
                  <a:lnTo>
                    <a:pt x="143" y="510"/>
                  </a:lnTo>
                  <a:lnTo>
                    <a:pt x="154" y="491"/>
                  </a:lnTo>
                  <a:lnTo>
                    <a:pt x="161" y="476"/>
                  </a:lnTo>
                  <a:lnTo>
                    <a:pt x="170" y="454"/>
                  </a:lnTo>
                  <a:lnTo>
                    <a:pt x="185" y="415"/>
                  </a:lnTo>
                  <a:lnTo>
                    <a:pt x="203" y="366"/>
                  </a:lnTo>
                  <a:lnTo>
                    <a:pt x="223" y="312"/>
                  </a:lnTo>
                  <a:lnTo>
                    <a:pt x="243" y="260"/>
                  </a:lnTo>
                  <a:lnTo>
                    <a:pt x="260" y="213"/>
                  </a:lnTo>
                  <a:lnTo>
                    <a:pt x="273" y="180"/>
                  </a:lnTo>
                  <a:lnTo>
                    <a:pt x="278" y="163"/>
                  </a:lnTo>
                  <a:lnTo>
                    <a:pt x="282" y="152"/>
                  </a:lnTo>
                  <a:lnTo>
                    <a:pt x="289" y="135"/>
                  </a:lnTo>
                  <a:lnTo>
                    <a:pt x="297" y="113"/>
                  </a:lnTo>
                  <a:lnTo>
                    <a:pt x="306" y="89"/>
                  </a:lnTo>
                  <a:lnTo>
                    <a:pt x="315" y="66"/>
                  </a:lnTo>
                  <a:lnTo>
                    <a:pt x="323" y="46"/>
                  </a:lnTo>
                  <a:lnTo>
                    <a:pt x="328" y="32"/>
                  </a:lnTo>
                  <a:lnTo>
                    <a:pt x="330" y="28"/>
                  </a:lnTo>
                  <a:close/>
                </a:path>
              </a:pathLst>
            </a:custGeom>
            <a:solidFill>
              <a:srgbClr val="FFFFFF"/>
            </a:solidFill>
            <a:ln w="9525">
              <a:noFill/>
              <a:round/>
              <a:headEnd/>
              <a:tailEnd/>
            </a:ln>
          </p:spPr>
          <p:txBody>
            <a:bodyPr/>
            <a:lstStyle/>
            <a:p>
              <a:endParaRPr lang="en-US"/>
            </a:p>
          </p:txBody>
        </p:sp>
        <p:sp>
          <p:nvSpPr>
            <p:cNvPr id="113" name="Freeform 23"/>
            <p:cNvSpPr>
              <a:spLocks/>
            </p:cNvSpPr>
            <p:nvPr/>
          </p:nvSpPr>
          <p:spPr bwMode="auto">
            <a:xfrm>
              <a:off x="2148" y="1381"/>
              <a:ext cx="25" cy="97"/>
            </a:xfrm>
            <a:custGeom>
              <a:avLst/>
              <a:gdLst>
                <a:gd name="T0" fmla="*/ 5 w 48"/>
                <a:gd name="T1" fmla="*/ 11 h 194"/>
                <a:gd name="T2" fmla="*/ 9 w 48"/>
                <a:gd name="T3" fmla="*/ 32 h 194"/>
                <a:gd name="T4" fmla="*/ 17 w 48"/>
                <a:gd name="T5" fmla="*/ 80 h 194"/>
                <a:gd name="T6" fmla="*/ 24 w 48"/>
                <a:gd name="T7" fmla="*/ 136 h 194"/>
                <a:gd name="T8" fmla="*/ 25 w 48"/>
                <a:gd name="T9" fmla="*/ 180 h 194"/>
                <a:gd name="T10" fmla="*/ 25 w 48"/>
                <a:gd name="T11" fmla="*/ 190 h 194"/>
                <a:gd name="T12" fmla="*/ 27 w 48"/>
                <a:gd name="T13" fmla="*/ 194 h 194"/>
                <a:gd name="T14" fmla="*/ 32 w 48"/>
                <a:gd name="T15" fmla="*/ 190 h 194"/>
                <a:gd name="T16" fmla="*/ 38 w 48"/>
                <a:gd name="T17" fmla="*/ 182 h 194"/>
                <a:gd name="T18" fmla="*/ 42 w 48"/>
                <a:gd name="T19" fmla="*/ 169 h 194"/>
                <a:gd name="T20" fmla="*/ 47 w 48"/>
                <a:gd name="T21" fmla="*/ 152 h 194"/>
                <a:gd name="T22" fmla="*/ 48 w 48"/>
                <a:gd name="T23" fmla="*/ 134 h 194"/>
                <a:gd name="T24" fmla="*/ 47 w 48"/>
                <a:gd name="T25" fmla="*/ 116 h 194"/>
                <a:gd name="T26" fmla="*/ 42 w 48"/>
                <a:gd name="T27" fmla="*/ 96 h 194"/>
                <a:gd name="T28" fmla="*/ 35 w 48"/>
                <a:gd name="T29" fmla="*/ 76 h 194"/>
                <a:gd name="T30" fmla="*/ 27 w 48"/>
                <a:gd name="T31" fmla="*/ 57 h 194"/>
                <a:gd name="T32" fmla="*/ 19 w 48"/>
                <a:gd name="T33" fmla="*/ 38 h 194"/>
                <a:gd name="T34" fmla="*/ 12 w 48"/>
                <a:gd name="T35" fmla="*/ 23 h 194"/>
                <a:gd name="T36" fmla="*/ 5 w 48"/>
                <a:gd name="T37" fmla="*/ 11 h 194"/>
                <a:gd name="T38" fmla="*/ 1 w 48"/>
                <a:gd name="T39" fmla="*/ 3 h 194"/>
                <a:gd name="T40" fmla="*/ 0 w 48"/>
                <a:gd name="T41" fmla="*/ 0 h 194"/>
                <a:gd name="T42" fmla="*/ 5 w 48"/>
                <a:gd name="T43" fmla="*/ 11 h 1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194"/>
                <a:gd name="T68" fmla="*/ 48 w 48"/>
                <a:gd name="T69" fmla="*/ 194 h 19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194">
                  <a:moveTo>
                    <a:pt x="5" y="11"/>
                  </a:moveTo>
                  <a:lnTo>
                    <a:pt x="9" y="32"/>
                  </a:lnTo>
                  <a:lnTo>
                    <a:pt x="17" y="80"/>
                  </a:lnTo>
                  <a:lnTo>
                    <a:pt x="24" y="136"/>
                  </a:lnTo>
                  <a:lnTo>
                    <a:pt x="25" y="180"/>
                  </a:lnTo>
                  <a:lnTo>
                    <a:pt x="25" y="190"/>
                  </a:lnTo>
                  <a:lnTo>
                    <a:pt x="27" y="194"/>
                  </a:lnTo>
                  <a:lnTo>
                    <a:pt x="32" y="190"/>
                  </a:lnTo>
                  <a:lnTo>
                    <a:pt x="38" y="182"/>
                  </a:lnTo>
                  <a:lnTo>
                    <a:pt x="42" y="169"/>
                  </a:lnTo>
                  <a:lnTo>
                    <a:pt x="47" y="152"/>
                  </a:lnTo>
                  <a:lnTo>
                    <a:pt x="48" y="134"/>
                  </a:lnTo>
                  <a:lnTo>
                    <a:pt x="47" y="116"/>
                  </a:lnTo>
                  <a:lnTo>
                    <a:pt x="42" y="96"/>
                  </a:lnTo>
                  <a:lnTo>
                    <a:pt x="35" y="76"/>
                  </a:lnTo>
                  <a:lnTo>
                    <a:pt x="27" y="57"/>
                  </a:lnTo>
                  <a:lnTo>
                    <a:pt x="19" y="38"/>
                  </a:lnTo>
                  <a:lnTo>
                    <a:pt x="12" y="23"/>
                  </a:lnTo>
                  <a:lnTo>
                    <a:pt x="5" y="11"/>
                  </a:lnTo>
                  <a:lnTo>
                    <a:pt x="1" y="3"/>
                  </a:lnTo>
                  <a:lnTo>
                    <a:pt x="0" y="0"/>
                  </a:lnTo>
                  <a:lnTo>
                    <a:pt x="5" y="11"/>
                  </a:lnTo>
                  <a:close/>
                </a:path>
              </a:pathLst>
            </a:custGeom>
            <a:solidFill>
              <a:srgbClr val="FFFFFF"/>
            </a:solidFill>
            <a:ln w="9525">
              <a:noFill/>
              <a:round/>
              <a:headEnd/>
              <a:tailEnd/>
            </a:ln>
          </p:spPr>
          <p:txBody>
            <a:bodyPr/>
            <a:lstStyle/>
            <a:p>
              <a:endParaRPr lang="en-US"/>
            </a:p>
          </p:txBody>
        </p:sp>
        <p:sp>
          <p:nvSpPr>
            <p:cNvPr id="114" name="Freeform 24"/>
            <p:cNvSpPr>
              <a:spLocks/>
            </p:cNvSpPr>
            <p:nvPr/>
          </p:nvSpPr>
          <p:spPr bwMode="auto">
            <a:xfrm>
              <a:off x="2030" y="1456"/>
              <a:ext cx="111" cy="304"/>
            </a:xfrm>
            <a:custGeom>
              <a:avLst/>
              <a:gdLst>
                <a:gd name="T0" fmla="*/ 195 w 224"/>
                <a:gd name="T1" fmla="*/ 4 h 608"/>
                <a:gd name="T2" fmla="*/ 180 w 224"/>
                <a:gd name="T3" fmla="*/ 23 h 608"/>
                <a:gd name="T4" fmla="*/ 158 w 224"/>
                <a:gd name="T5" fmla="*/ 52 h 608"/>
                <a:gd name="T6" fmla="*/ 136 w 224"/>
                <a:gd name="T7" fmla="*/ 78 h 608"/>
                <a:gd name="T8" fmla="*/ 120 w 224"/>
                <a:gd name="T9" fmla="*/ 97 h 608"/>
                <a:gd name="T10" fmla="*/ 100 w 224"/>
                <a:gd name="T11" fmla="*/ 121 h 608"/>
                <a:gd name="T12" fmla="*/ 79 w 224"/>
                <a:gd name="T13" fmla="*/ 150 h 608"/>
                <a:gd name="T14" fmla="*/ 61 w 224"/>
                <a:gd name="T15" fmla="*/ 173 h 608"/>
                <a:gd name="T16" fmla="*/ 51 w 224"/>
                <a:gd name="T17" fmla="*/ 194 h 608"/>
                <a:gd name="T18" fmla="*/ 42 w 224"/>
                <a:gd name="T19" fmla="*/ 224 h 608"/>
                <a:gd name="T20" fmla="*/ 47 w 224"/>
                <a:gd name="T21" fmla="*/ 271 h 608"/>
                <a:gd name="T22" fmla="*/ 51 w 224"/>
                <a:gd name="T23" fmla="*/ 316 h 608"/>
                <a:gd name="T24" fmla="*/ 49 w 224"/>
                <a:gd name="T25" fmla="*/ 330 h 608"/>
                <a:gd name="T26" fmla="*/ 37 w 224"/>
                <a:gd name="T27" fmla="*/ 293 h 608"/>
                <a:gd name="T28" fmla="*/ 27 w 224"/>
                <a:gd name="T29" fmla="*/ 264 h 608"/>
                <a:gd name="T30" fmla="*/ 19 w 224"/>
                <a:gd name="T31" fmla="*/ 252 h 608"/>
                <a:gd name="T32" fmla="*/ 9 w 224"/>
                <a:gd name="T33" fmla="*/ 272 h 608"/>
                <a:gd name="T34" fmla="*/ 1 w 224"/>
                <a:gd name="T35" fmla="*/ 301 h 608"/>
                <a:gd name="T36" fmla="*/ 5 w 224"/>
                <a:gd name="T37" fmla="*/ 356 h 608"/>
                <a:gd name="T38" fmla="*/ 20 w 224"/>
                <a:gd name="T39" fmla="*/ 494 h 608"/>
                <a:gd name="T40" fmla="*/ 25 w 224"/>
                <a:gd name="T41" fmla="*/ 545 h 608"/>
                <a:gd name="T42" fmla="*/ 39 w 224"/>
                <a:gd name="T43" fmla="*/ 575 h 608"/>
                <a:gd name="T44" fmla="*/ 55 w 224"/>
                <a:gd name="T45" fmla="*/ 588 h 608"/>
                <a:gd name="T46" fmla="*/ 73 w 224"/>
                <a:gd name="T47" fmla="*/ 596 h 608"/>
                <a:gd name="T48" fmla="*/ 92 w 224"/>
                <a:gd name="T49" fmla="*/ 604 h 608"/>
                <a:gd name="T50" fmla="*/ 111 w 224"/>
                <a:gd name="T51" fmla="*/ 608 h 608"/>
                <a:gd name="T52" fmla="*/ 126 w 224"/>
                <a:gd name="T53" fmla="*/ 607 h 608"/>
                <a:gd name="T54" fmla="*/ 137 w 224"/>
                <a:gd name="T55" fmla="*/ 604 h 608"/>
                <a:gd name="T56" fmla="*/ 147 w 224"/>
                <a:gd name="T57" fmla="*/ 600 h 608"/>
                <a:gd name="T58" fmla="*/ 152 w 224"/>
                <a:gd name="T59" fmla="*/ 594 h 608"/>
                <a:gd name="T60" fmla="*/ 157 w 224"/>
                <a:gd name="T61" fmla="*/ 561 h 608"/>
                <a:gd name="T62" fmla="*/ 165 w 224"/>
                <a:gd name="T63" fmla="*/ 438 h 608"/>
                <a:gd name="T64" fmla="*/ 162 w 224"/>
                <a:gd name="T65" fmla="*/ 357 h 608"/>
                <a:gd name="T66" fmla="*/ 152 w 224"/>
                <a:gd name="T67" fmla="*/ 297 h 608"/>
                <a:gd name="T68" fmla="*/ 154 w 224"/>
                <a:gd name="T69" fmla="*/ 242 h 608"/>
                <a:gd name="T70" fmla="*/ 160 w 224"/>
                <a:gd name="T71" fmla="*/ 135 h 608"/>
                <a:gd name="T72" fmla="*/ 164 w 224"/>
                <a:gd name="T73" fmla="*/ 113 h 608"/>
                <a:gd name="T74" fmla="*/ 178 w 224"/>
                <a:gd name="T75" fmla="*/ 186 h 608"/>
                <a:gd name="T76" fmla="*/ 182 w 224"/>
                <a:gd name="T77" fmla="*/ 254 h 608"/>
                <a:gd name="T78" fmla="*/ 186 w 224"/>
                <a:gd name="T79" fmla="*/ 309 h 608"/>
                <a:gd name="T80" fmla="*/ 188 w 224"/>
                <a:gd name="T81" fmla="*/ 317 h 608"/>
                <a:gd name="T82" fmla="*/ 197 w 224"/>
                <a:gd name="T83" fmla="*/ 307 h 608"/>
                <a:gd name="T84" fmla="*/ 209 w 224"/>
                <a:gd name="T85" fmla="*/ 288 h 608"/>
                <a:gd name="T86" fmla="*/ 220 w 224"/>
                <a:gd name="T87" fmla="*/ 266 h 608"/>
                <a:gd name="T88" fmla="*/ 224 w 224"/>
                <a:gd name="T89" fmla="*/ 203 h 608"/>
                <a:gd name="T90" fmla="*/ 211 w 224"/>
                <a:gd name="T91" fmla="*/ 34 h 6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24"/>
                <a:gd name="T139" fmla="*/ 0 h 608"/>
                <a:gd name="T140" fmla="*/ 224 w 224"/>
                <a:gd name="T141" fmla="*/ 608 h 6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24" h="608">
                  <a:moveTo>
                    <a:pt x="197" y="0"/>
                  </a:moveTo>
                  <a:lnTo>
                    <a:pt x="195" y="4"/>
                  </a:lnTo>
                  <a:lnTo>
                    <a:pt x="189" y="12"/>
                  </a:lnTo>
                  <a:lnTo>
                    <a:pt x="180" y="23"/>
                  </a:lnTo>
                  <a:lnTo>
                    <a:pt x="170" y="37"/>
                  </a:lnTo>
                  <a:lnTo>
                    <a:pt x="158" y="52"/>
                  </a:lnTo>
                  <a:lnTo>
                    <a:pt x="147" y="66"/>
                  </a:lnTo>
                  <a:lnTo>
                    <a:pt x="136" y="78"/>
                  </a:lnTo>
                  <a:lnTo>
                    <a:pt x="128" y="88"/>
                  </a:lnTo>
                  <a:lnTo>
                    <a:pt x="120" y="97"/>
                  </a:lnTo>
                  <a:lnTo>
                    <a:pt x="111" y="108"/>
                  </a:lnTo>
                  <a:lnTo>
                    <a:pt x="100" y="121"/>
                  </a:lnTo>
                  <a:lnTo>
                    <a:pt x="89" y="136"/>
                  </a:lnTo>
                  <a:lnTo>
                    <a:pt x="79" y="150"/>
                  </a:lnTo>
                  <a:lnTo>
                    <a:pt x="69" y="163"/>
                  </a:lnTo>
                  <a:lnTo>
                    <a:pt x="61" y="173"/>
                  </a:lnTo>
                  <a:lnTo>
                    <a:pt x="57" y="181"/>
                  </a:lnTo>
                  <a:lnTo>
                    <a:pt x="51" y="194"/>
                  </a:lnTo>
                  <a:lnTo>
                    <a:pt x="45" y="207"/>
                  </a:lnTo>
                  <a:lnTo>
                    <a:pt x="42" y="224"/>
                  </a:lnTo>
                  <a:lnTo>
                    <a:pt x="43" y="245"/>
                  </a:lnTo>
                  <a:lnTo>
                    <a:pt x="47" y="271"/>
                  </a:lnTo>
                  <a:lnTo>
                    <a:pt x="50" y="295"/>
                  </a:lnTo>
                  <a:lnTo>
                    <a:pt x="51" y="316"/>
                  </a:lnTo>
                  <a:lnTo>
                    <a:pt x="51" y="331"/>
                  </a:lnTo>
                  <a:lnTo>
                    <a:pt x="49" y="330"/>
                  </a:lnTo>
                  <a:lnTo>
                    <a:pt x="44" y="313"/>
                  </a:lnTo>
                  <a:lnTo>
                    <a:pt x="37" y="293"/>
                  </a:lnTo>
                  <a:lnTo>
                    <a:pt x="31" y="275"/>
                  </a:lnTo>
                  <a:lnTo>
                    <a:pt x="27" y="264"/>
                  </a:lnTo>
                  <a:lnTo>
                    <a:pt x="23" y="255"/>
                  </a:lnTo>
                  <a:lnTo>
                    <a:pt x="19" y="252"/>
                  </a:lnTo>
                  <a:lnTo>
                    <a:pt x="14" y="259"/>
                  </a:lnTo>
                  <a:lnTo>
                    <a:pt x="9" y="272"/>
                  </a:lnTo>
                  <a:lnTo>
                    <a:pt x="6" y="286"/>
                  </a:lnTo>
                  <a:lnTo>
                    <a:pt x="1" y="301"/>
                  </a:lnTo>
                  <a:lnTo>
                    <a:pt x="0" y="316"/>
                  </a:lnTo>
                  <a:lnTo>
                    <a:pt x="5" y="356"/>
                  </a:lnTo>
                  <a:lnTo>
                    <a:pt x="12" y="425"/>
                  </a:lnTo>
                  <a:lnTo>
                    <a:pt x="20" y="494"/>
                  </a:lnTo>
                  <a:lnTo>
                    <a:pt x="23" y="531"/>
                  </a:lnTo>
                  <a:lnTo>
                    <a:pt x="25" y="545"/>
                  </a:lnTo>
                  <a:lnTo>
                    <a:pt x="31" y="561"/>
                  </a:lnTo>
                  <a:lnTo>
                    <a:pt x="39" y="575"/>
                  </a:lnTo>
                  <a:lnTo>
                    <a:pt x="50" y="584"/>
                  </a:lnTo>
                  <a:lnTo>
                    <a:pt x="55" y="588"/>
                  </a:lnTo>
                  <a:lnTo>
                    <a:pt x="64" y="591"/>
                  </a:lnTo>
                  <a:lnTo>
                    <a:pt x="73" y="596"/>
                  </a:lnTo>
                  <a:lnTo>
                    <a:pt x="82" y="600"/>
                  </a:lnTo>
                  <a:lnTo>
                    <a:pt x="92" y="604"/>
                  </a:lnTo>
                  <a:lnTo>
                    <a:pt x="102" y="607"/>
                  </a:lnTo>
                  <a:lnTo>
                    <a:pt x="111" y="608"/>
                  </a:lnTo>
                  <a:lnTo>
                    <a:pt x="119" y="608"/>
                  </a:lnTo>
                  <a:lnTo>
                    <a:pt x="126" y="607"/>
                  </a:lnTo>
                  <a:lnTo>
                    <a:pt x="133" y="606"/>
                  </a:lnTo>
                  <a:lnTo>
                    <a:pt x="137" y="604"/>
                  </a:lnTo>
                  <a:lnTo>
                    <a:pt x="143" y="603"/>
                  </a:lnTo>
                  <a:lnTo>
                    <a:pt x="147" y="600"/>
                  </a:lnTo>
                  <a:lnTo>
                    <a:pt x="150" y="598"/>
                  </a:lnTo>
                  <a:lnTo>
                    <a:pt x="152" y="594"/>
                  </a:lnTo>
                  <a:lnTo>
                    <a:pt x="154" y="591"/>
                  </a:lnTo>
                  <a:lnTo>
                    <a:pt x="157" y="561"/>
                  </a:lnTo>
                  <a:lnTo>
                    <a:pt x="162" y="502"/>
                  </a:lnTo>
                  <a:lnTo>
                    <a:pt x="165" y="438"/>
                  </a:lnTo>
                  <a:lnTo>
                    <a:pt x="165" y="391"/>
                  </a:lnTo>
                  <a:lnTo>
                    <a:pt x="162" y="357"/>
                  </a:lnTo>
                  <a:lnTo>
                    <a:pt x="157" y="325"/>
                  </a:lnTo>
                  <a:lnTo>
                    <a:pt x="152" y="297"/>
                  </a:lnTo>
                  <a:lnTo>
                    <a:pt x="151" y="277"/>
                  </a:lnTo>
                  <a:lnTo>
                    <a:pt x="154" y="242"/>
                  </a:lnTo>
                  <a:lnTo>
                    <a:pt x="157" y="188"/>
                  </a:lnTo>
                  <a:lnTo>
                    <a:pt x="160" y="135"/>
                  </a:lnTo>
                  <a:lnTo>
                    <a:pt x="162" y="106"/>
                  </a:lnTo>
                  <a:lnTo>
                    <a:pt x="164" y="113"/>
                  </a:lnTo>
                  <a:lnTo>
                    <a:pt x="171" y="144"/>
                  </a:lnTo>
                  <a:lnTo>
                    <a:pt x="178" y="186"/>
                  </a:lnTo>
                  <a:lnTo>
                    <a:pt x="181" y="222"/>
                  </a:lnTo>
                  <a:lnTo>
                    <a:pt x="182" y="254"/>
                  </a:lnTo>
                  <a:lnTo>
                    <a:pt x="185" y="285"/>
                  </a:lnTo>
                  <a:lnTo>
                    <a:pt x="186" y="309"/>
                  </a:lnTo>
                  <a:lnTo>
                    <a:pt x="187" y="318"/>
                  </a:lnTo>
                  <a:lnTo>
                    <a:pt x="188" y="317"/>
                  </a:lnTo>
                  <a:lnTo>
                    <a:pt x="192" y="312"/>
                  </a:lnTo>
                  <a:lnTo>
                    <a:pt x="197" y="307"/>
                  </a:lnTo>
                  <a:lnTo>
                    <a:pt x="203" y="297"/>
                  </a:lnTo>
                  <a:lnTo>
                    <a:pt x="209" y="288"/>
                  </a:lnTo>
                  <a:lnTo>
                    <a:pt x="215" y="278"/>
                  </a:lnTo>
                  <a:lnTo>
                    <a:pt x="220" y="266"/>
                  </a:lnTo>
                  <a:lnTo>
                    <a:pt x="223" y="256"/>
                  </a:lnTo>
                  <a:lnTo>
                    <a:pt x="224" y="203"/>
                  </a:lnTo>
                  <a:lnTo>
                    <a:pt x="219" y="114"/>
                  </a:lnTo>
                  <a:lnTo>
                    <a:pt x="211" y="34"/>
                  </a:lnTo>
                  <a:lnTo>
                    <a:pt x="197" y="0"/>
                  </a:lnTo>
                  <a:close/>
                </a:path>
              </a:pathLst>
            </a:custGeom>
            <a:solidFill>
              <a:srgbClr val="FFFFFF"/>
            </a:solidFill>
            <a:ln w="9525">
              <a:noFill/>
              <a:round/>
              <a:headEnd/>
              <a:tailEnd/>
            </a:ln>
          </p:spPr>
          <p:txBody>
            <a:bodyPr/>
            <a:lstStyle/>
            <a:p>
              <a:endParaRPr lang="en-US"/>
            </a:p>
          </p:txBody>
        </p:sp>
        <p:sp>
          <p:nvSpPr>
            <p:cNvPr id="115" name="Freeform 25"/>
            <p:cNvSpPr>
              <a:spLocks/>
            </p:cNvSpPr>
            <p:nvPr/>
          </p:nvSpPr>
          <p:spPr bwMode="auto">
            <a:xfrm>
              <a:off x="1945" y="1614"/>
              <a:ext cx="86" cy="136"/>
            </a:xfrm>
            <a:custGeom>
              <a:avLst/>
              <a:gdLst>
                <a:gd name="T0" fmla="*/ 159 w 173"/>
                <a:gd name="T1" fmla="*/ 40 h 271"/>
                <a:gd name="T2" fmla="*/ 171 w 173"/>
                <a:gd name="T3" fmla="*/ 221 h 271"/>
                <a:gd name="T4" fmla="*/ 170 w 173"/>
                <a:gd name="T5" fmla="*/ 268 h 271"/>
                <a:gd name="T6" fmla="*/ 162 w 173"/>
                <a:gd name="T7" fmla="*/ 268 h 271"/>
                <a:gd name="T8" fmla="*/ 152 w 173"/>
                <a:gd name="T9" fmla="*/ 266 h 271"/>
                <a:gd name="T10" fmla="*/ 141 w 173"/>
                <a:gd name="T11" fmla="*/ 262 h 271"/>
                <a:gd name="T12" fmla="*/ 134 w 173"/>
                <a:gd name="T13" fmla="*/ 261 h 271"/>
                <a:gd name="T14" fmla="*/ 123 w 173"/>
                <a:gd name="T15" fmla="*/ 264 h 271"/>
                <a:gd name="T16" fmla="*/ 113 w 173"/>
                <a:gd name="T17" fmla="*/ 267 h 271"/>
                <a:gd name="T18" fmla="*/ 104 w 173"/>
                <a:gd name="T19" fmla="*/ 271 h 271"/>
                <a:gd name="T20" fmla="*/ 100 w 173"/>
                <a:gd name="T21" fmla="*/ 172 h 271"/>
                <a:gd name="T22" fmla="*/ 100 w 173"/>
                <a:gd name="T23" fmla="*/ 218 h 271"/>
                <a:gd name="T24" fmla="*/ 93 w 173"/>
                <a:gd name="T25" fmla="*/ 268 h 271"/>
                <a:gd name="T26" fmla="*/ 76 w 173"/>
                <a:gd name="T27" fmla="*/ 268 h 271"/>
                <a:gd name="T28" fmla="*/ 61 w 173"/>
                <a:gd name="T29" fmla="*/ 261 h 271"/>
                <a:gd name="T30" fmla="*/ 53 w 173"/>
                <a:gd name="T31" fmla="*/ 260 h 271"/>
                <a:gd name="T32" fmla="*/ 42 w 173"/>
                <a:gd name="T33" fmla="*/ 259 h 271"/>
                <a:gd name="T34" fmla="*/ 32 w 173"/>
                <a:gd name="T35" fmla="*/ 259 h 271"/>
                <a:gd name="T36" fmla="*/ 24 w 173"/>
                <a:gd name="T37" fmla="*/ 262 h 271"/>
                <a:gd name="T38" fmla="*/ 11 w 173"/>
                <a:gd name="T39" fmla="*/ 264 h 271"/>
                <a:gd name="T40" fmla="*/ 2 w 173"/>
                <a:gd name="T41" fmla="*/ 252 h 271"/>
                <a:gd name="T42" fmla="*/ 0 w 173"/>
                <a:gd name="T43" fmla="*/ 230 h 271"/>
                <a:gd name="T44" fmla="*/ 1 w 173"/>
                <a:gd name="T45" fmla="*/ 215 h 271"/>
                <a:gd name="T46" fmla="*/ 9 w 173"/>
                <a:gd name="T47" fmla="*/ 208 h 271"/>
                <a:gd name="T48" fmla="*/ 24 w 173"/>
                <a:gd name="T49" fmla="*/ 196 h 271"/>
                <a:gd name="T50" fmla="*/ 28 w 173"/>
                <a:gd name="T51" fmla="*/ 210 h 271"/>
                <a:gd name="T52" fmla="*/ 25 w 173"/>
                <a:gd name="T53" fmla="*/ 238 h 271"/>
                <a:gd name="T54" fmla="*/ 31 w 173"/>
                <a:gd name="T55" fmla="*/ 243 h 271"/>
                <a:gd name="T56" fmla="*/ 41 w 173"/>
                <a:gd name="T57" fmla="*/ 222 h 271"/>
                <a:gd name="T58" fmla="*/ 50 w 173"/>
                <a:gd name="T59" fmla="*/ 184 h 271"/>
                <a:gd name="T60" fmla="*/ 55 w 173"/>
                <a:gd name="T61" fmla="*/ 163 h 271"/>
                <a:gd name="T62" fmla="*/ 65 w 173"/>
                <a:gd name="T63" fmla="*/ 155 h 271"/>
                <a:gd name="T64" fmla="*/ 78 w 173"/>
                <a:gd name="T65" fmla="*/ 140 h 271"/>
                <a:gd name="T66" fmla="*/ 84 w 173"/>
                <a:gd name="T67" fmla="*/ 154 h 271"/>
                <a:gd name="T68" fmla="*/ 85 w 173"/>
                <a:gd name="T69" fmla="*/ 175 h 271"/>
                <a:gd name="T70" fmla="*/ 89 w 173"/>
                <a:gd name="T71" fmla="*/ 138 h 271"/>
                <a:gd name="T72" fmla="*/ 98 w 173"/>
                <a:gd name="T73" fmla="*/ 94 h 271"/>
                <a:gd name="T74" fmla="*/ 109 w 173"/>
                <a:gd name="T75" fmla="*/ 77 h 271"/>
                <a:gd name="T76" fmla="*/ 129 w 173"/>
                <a:gd name="T77" fmla="*/ 47 h 271"/>
                <a:gd name="T78" fmla="*/ 148 w 173"/>
                <a:gd name="T79" fmla="*/ 17 h 271"/>
                <a:gd name="T80" fmla="*/ 156 w 173"/>
                <a:gd name="T81" fmla="*/ 0 h 2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3"/>
                <a:gd name="T124" fmla="*/ 0 h 271"/>
                <a:gd name="T125" fmla="*/ 173 w 173"/>
                <a:gd name="T126" fmla="*/ 271 h 27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3" h="271">
                  <a:moveTo>
                    <a:pt x="156" y="0"/>
                  </a:moveTo>
                  <a:lnTo>
                    <a:pt x="159" y="40"/>
                  </a:lnTo>
                  <a:lnTo>
                    <a:pt x="166" y="130"/>
                  </a:lnTo>
                  <a:lnTo>
                    <a:pt x="171" y="221"/>
                  </a:lnTo>
                  <a:lnTo>
                    <a:pt x="173" y="266"/>
                  </a:lnTo>
                  <a:lnTo>
                    <a:pt x="170" y="268"/>
                  </a:lnTo>
                  <a:lnTo>
                    <a:pt x="167" y="269"/>
                  </a:lnTo>
                  <a:lnTo>
                    <a:pt x="162" y="268"/>
                  </a:lnTo>
                  <a:lnTo>
                    <a:pt x="158" y="267"/>
                  </a:lnTo>
                  <a:lnTo>
                    <a:pt x="152" y="266"/>
                  </a:lnTo>
                  <a:lnTo>
                    <a:pt x="146" y="264"/>
                  </a:lnTo>
                  <a:lnTo>
                    <a:pt x="141" y="262"/>
                  </a:lnTo>
                  <a:lnTo>
                    <a:pt x="138" y="261"/>
                  </a:lnTo>
                  <a:lnTo>
                    <a:pt x="134" y="261"/>
                  </a:lnTo>
                  <a:lnTo>
                    <a:pt x="129" y="261"/>
                  </a:lnTo>
                  <a:lnTo>
                    <a:pt x="123" y="264"/>
                  </a:lnTo>
                  <a:lnTo>
                    <a:pt x="117" y="265"/>
                  </a:lnTo>
                  <a:lnTo>
                    <a:pt x="113" y="267"/>
                  </a:lnTo>
                  <a:lnTo>
                    <a:pt x="108" y="268"/>
                  </a:lnTo>
                  <a:lnTo>
                    <a:pt x="104" y="271"/>
                  </a:lnTo>
                  <a:lnTo>
                    <a:pt x="103" y="271"/>
                  </a:lnTo>
                  <a:lnTo>
                    <a:pt x="100" y="172"/>
                  </a:lnTo>
                  <a:lnTo>
                    <a:pt x="100" y="185"/>
                  </a:lnTo>
                  <a:lnTo>
                    <a:pt x="100" y="218"/>
                  </a:lnTo>
                  <a:lnTo>
                    <a:pt x="99" y="251"/>
                  </a:lnTo>
                  <a:lnTo>
                    <a:pt x="93" y="268"/>
                  </a:lnTo>
                  <a:lnTo>
                    <a:pt x="85" y="269"/>
                  </a:lnTo>
                  <a:lnTo>
                    <a:pt x="76" y="268"/>
                  </a:lnTo>
                  <a:lnTo>
                    <a:pt x="68" y="264"/>
                  </a:lnTo>
                  <a:lnTo>
                    <a:pt x="61" y="261"/>
                  </a:lnTo>
                  <a:lnTo>
                    <a:pt x="57" y="260"/>
                  </a:lnTo>
                  <a:lnTo>
                    <a:pt x="53" y="260"/>
                  </a:lnTo>
                  <a:lnTo>
                    <a:pt x="47" y="259"/>
                  </a:lnTo>
                  <a:lnTo>
                    <a:pt x="42" y="259"/>
                  </a:lnTo>
                  <a:lnTo>
                    <a:pt x="36" y="259"/>
                  </a:lnTo>
                  <a:lnTo>
                    <a:pt x="32" y="259"/>
                  </a:lnTo>
                  <a:lnTo>
                    <a:pt x="27" y="260"/>
                  </a:lnTo>
                  <a:lnTo>
                    <a:pt x="24" y="262"/>
                  </a:lnTo>
                  <a:lnTo>
                    <a:pt x="17" y="265"/>
                  </a:lnTo>
                  <a:lnTo>
                    <a:pt x="11" y="264"/>
                  </a:lnTo>
                  <a:lnTo>
                    <a:pt x="5" y="259"/>
                  </a:lnTo>
                  <a:lnTo>
                    <a:pt x="2" y="252"/>
                  </a:lnTo>
                  <a:lnTo>
                    <a:pt x="1" y="242"/>
                  </a:lnTo>
                  <a:lnTo>
                    <a:pt x="0" y="230"/>
                  </a:lnTo>
                  <a:lnTo>
                    <a:pt x="1" y="220"/>
                  </a:lnTo>
                  <a:lnTo>
                    <a:pt x="1" y="215"/>
                  </a:lnTo>
                  <a:lnTo>
                    <a:pt x="3" y="213"/>
                  </a:lnTo>
                  <a:lnTo>
                    <a:pt x="9" y="208"/>
                  </a:lnTo>
                  <a:lnTo>
                    <a:pt x="17" y="203"/>
                  </a:lnTo>
                  <a:lnTo>
                    <a:pt x="24" y="196"/>
                  </a:lnTo>
                  <a:lnTo>
                    <a:pt x="27" y="198"/>
                  </a:lnTo>
                  <a:lnTo>
                    <a:pt x="28" y="210"/>
                  </a:lnTo>
                  <a:lnTo>
                    <a:pt x="27" y="226"/>
                  </a:lnTo>
                  <a:lnTo>
                    <a:pt x="25" y="238"/>
                  </a:lnTo>
                  <a:lnTo>
                    <a:pt x="26" y="244"/>
                  </a:lnTo>
                  <a:lnTo>
                    <a:pt x="31" y="243"/>
                  </a:lnTo>
                  <a:lnTo>
                    <a:pt x="36" y="236"/>
                  </a:lnTo>
                  <a:lnTo>
                    <a:pt x="41" y="222"/>
                  </a:lnTo>
                  <a:lnTo>
                    <a:pt x="46" y="203"/>
                  </a:lnTo>
                  <a:lnTo>
                    <a:pt x="50" y="184"/>
                  </a:lnTo>
                  <a:lnTo>
                    <a:pt x="54" y="169"/>
                  </a:lnTo>
                  <a:lnTo>
                    <a:pt x="55" y="163"/>
                  </a:lnTo>
                  <a:lnTo>
                    <a:pt x="58" y="161"/>
                  </a:lnTo>
                  <a:lnTo>
                    <a:pt x="65" y="155"/>
                  </a:lnTo>
                  <a:lnTo>
                    <a:pt x="72" y="147"/>
                  </a:lnTo>
                  <a:lnTo>
                    <a:pt x="78" y="140"/>
                  </a:lnTo>
                  <a:lnTo>
                    <a:pt x="81" y="143"/>
                  </a:lnTo>
                  <a:lnTo>
                    <a:pt x="84" y="154"/>
                  </a:lnTo>
                  <a:lnTo>
                    <a:pt x="85" y="168"/>
                  </a:lnTo>
                  <a:lnTo>
                    <a:pt x="85" y="175"/>
                  </a:lnTo>
                  <a:lnTo>
                    <a:pt x="86" y="163"/>
                  </a:lnTo>
                  <a:lnTo>
                    <a:pt x="89" y="138"/>
                  </a:lnTo>
                  <a:lnTo>
                    <a:pt x="94" y="110"/>
                  </a:lnTo>
                  <a:lnTo>
                    <a:pt x="98" y="94"/>
                  </a:lnTo>
                  <a:lnTo>
                    <a:pt x="102" y="89"/>
                  </a:lnTo>
                  <a:lnTo>
                    <a:pt x="109" y="77"/>
                  </a:lnTo>
                  <a:lnTo>
                    <a:pt x="118" y="63"/>
                  </a:lnTo>
                  <a:lnTo>
                    <a:pt x="129" y="47"/>
                  </a:lnTo>
                  <a:lnTo>
                    <a:pt x="139" y="31"/>
                  </a:lnTo>
                  <a:lnTo>
                    <a:pt x="148" y="17"/>
                  </a:lnTo>
                  <a:lnTo>
                    <a:pt x="154" y="6"/>
                  </a:lnTo>
                  <a:lnTo>
                    <a:pt x="156" y="0"/>
                  </a:lnTo>
                  <a:close/>
                </a:path>
              </a:pathLst>
            </a:custGeom>
            <a:solidFill>
              <a:srgbClr val="FFFFFF"/>
            </a:solidFill>
            <a:ln w="9525">
              <a:noFill/>
              <a:round/>
              <a:headEnd/>
              <a:tailEnd/>
            </a:ln>
          </p:spPr>
          <p:txBody>
            <a:bodyPr/>
            <a:lstStyle/>
            <a:p>
              <a:endParaRPr lang="en-US"/>
            </a:p>
          </p:txBody>
        </p:sp>
        <p:sp>
          <p:nvSpPr>
            <p:cNvPr id="116" name="Freeform 26"/>
            <p:cNvSpPr>
              <a:spLocks/>
            </p:cNvSpPr>
            <p:nvPr/>
          </p:nvSpPr>
          <p:spPr bwMode="auto">
            <a:xfrm>
              <a:off x="1953" y="1769"/>
              <a:ext cx="44" cy="78"/>
            </a:xfrm>
            <a:custGeom>
              <a:avLst/>
              <a:gdLst>
                <a:gd name="T0" fmla="*/ 45 w 87"/>
                <a:gd name="T1" fmla="*/ 0 h 154"/>
                <a:gd name="T2" fmla="*/ 45 w 87"/>
                <a:gd name="T3" fmla="*/ 4 h 154"/>
                <a:gd name="T4" fmla="*/ 42 w 87"/>
                <a:gd name="T5" fmla="*/ 16 h 154"/>
                <a:gd name="T6" fmla="*/ 41 w 87"/>
                <a:gd name="T7" fmla="*/ 30 h 154"/>
                <a:gd name="T8" fmla="*/ 39 w 87"/>
                <a:gd name="T9" fmla="*/ 39 h 154"/>
                <a:gd name="T10" fmla="*/ 33 w 87"/>
                <a:gd name="T11" fmla="*/ 52 h 154"/>
                <a:gd name="T12" fmla="*/ 23 w 87"/>
                <a:gd name="T13" fmla="*/ 72 h 154"/>
                <a:gd name="T14" fmla="*/ 11 w 87"/>
                <a:gd name="T15" fmla="*/ 94 h 154"/>
                <a:gd name="T16" fmla="*/ 6 w 87"/>
                <a:gd name="T17" fmla="*/ 106 h 154"/>
                <a:gd name="T18" fmla="*/ 3 w 87"/>
                <a:gd name="T19" fmla="*/ 110 h 154"/>
                <a:gd name="T20" fmla="*/ 0 w 87"/>
                <a:gd name="T21" fmla="*/ 117 h 154"/>
                <a:gd name="T22" fmla="*/ 0 w 87"/>
                <a:gd name="T23" fmla="*/ 124 h 154"/>
                <a:gd name="T24" fmla="*/ 1 w 87"/>
                <a:gd name="T25" fmla="*/ 132 h 154"/>
                <a:gd name="T26" fmla="*/ 3 w 87"/>
                <a:gd name="T27" fmla="*/ 137 h 154"/>
                <a:gd name="T28" fmla="*/ 4 w 87"/>
                <a:gd name="T29" fmla="*/ 136 h 154"/>
                <a:gd name="T30" fmla="*/ 6 w 87"/>
                <a:gd name="T31" fmla="*/ 133 h 154"/>
                <a:gd name="T32" fmla="*/ 6 w 87"/>
                <a:gd name="T33" fmla="*/ 132 h 154"/>
                <a:gd name="T34" fmla="*/ 12 w 87"/>
                <a:gd name="T35" fmla="*/ 149 h 154"/>
                <a:gd name="T36" fmla="*/ 19 w 87"/>
                <a:gd name="T37" fmla="*/ 153 h 154"/>
                <a:gd name="T38" fmla="*/ 21 w 87"/>
                <a:gd name="T39" fmla="*/ 153 h 154"/>
                <a:gd name="T40" fmla="*/ 23 w 87"/>
                <a:gd name="T41" fmla="*/ 153 h 154"/>
                <a:gd name="T42" fmla="*/ 26 w 87"/>
                <a:gd name="T43" fmla="*/ 153 h 154"/>
                <a:gd name="T44" fmla="*/ 30 w 87"/>
                <a:gd name="T45" fmla="*/ 154 h 154"/>
                <a:gd name="T46" fmla="*/ 34 w 87"/>
                <a:gd name="T47" fmla="*/ 153 h 154"/>
                <a:gd name="T48" fmla="*/ 37 w 87"/>
                <a:gd name="T49" fmla="*/ 148 h 154"/>
                <a:gd name="T50" fmla="*/ 39 w 87"/>
                <a:gd name="T51" fmla="*/ 144 h 154"/>
                <a:gd name="T52" fmla="*/ 40 w 87"/>
                <a:gd name="T53" fmla="*/ 141 h 154"/>
                <a:gd name="T54" fmla="*/ 41 w 87"/>
                <a:gd name="T55" fmla="*/ 143 h 154"/>
                <a:gd name="T56" fmla="*/ 42 w 87"/>
                <a:gd name="T57" fmla="*/ 146 h 154"/>
                <a:gd name="T58" fmla="*/ 46 w 87"/>
                <a:gd name="T59" fmla="*/ 149 h 154"/>
                <a:gd name="T60" fmla="*/ 49 w 87"/>
                <a:gd name="T61" fmla="*/ 152 h 154"/>
                <a:gd name="T62" fmla="*/ 54 w 87"/>
                <a:gd name="T63" fmla="*/ 148 h 154"/>
                <a:gd name="T64" fmla="*/ 57 w 87"/>
                <a:gd name="T65" fmla="*/ 140 h 154"/>
                <a:gd name="T66" fmla="*/ 60 w 87"/>
                <a:gd name="T67" fmla="*/ 132 h 154"/>
                <a:gd name="T68" fmla="*/ 61 w 87"/>
                <a:gd name="T69" fmla="*/ 129 h 154"/>
                <a:gd name="T70" fmla="*/ 62 w 87"/>
                <a:gd name="T71" fmla="*/ 132 h 154"/>
                <a:gd name="T72" fmla="*/ 64 w 87"/>
                <a:gd name="T73" fmla="*/ 140 h 154"/>
                <a:gd name="T74" fmla="*/ 67 w 87"/>
                <a:gd name="T75" fmla="*/ 147 h 154"/>
                <a:gd name="T76" fmla="*/ 71 w 87"/>
                <a:gd name="T77" fmla="*/ 149 h 154"/>
                <a:gd name="T78" fmla="*/ 76 w 87"/>
                <a:gd name="T79" fmla="*/ 147 h 154"/>
                <a:gd name="T80" fmla="*/ 81 w 87"/>
                <a:gd name="T81" fmla="*/ 145 h 154"/>
                <a:gd name="T82" fmla="*/ 85 w 87"/>
                <a:gd name="T83" fmla="*/ 140 h 154"/>
                <a:gd name="T84" fmla="*/ 87 w 87"/>
                <a:gd name="T85" fmla="*/ 132 h 154"/>
                <a:gd name="T86" fmla="*/ 87 w 87"/>
                <a:gd name="T87" fmla="*/ 121 h 154"/>
                <a:gd name="T88" fmla="*/ 86 w 87"/>
                <a:gd name="T89" fmla="*/ 105 h 154"/>
                <a:gd name="T90" fmla="*/ 84 w 87"/>
                <a:gd name="T91" fmla="*/ 90 h 154"/>
                <a:gd name="T92" fmla="*/ 83 w 87"/>
                <a:gd name="T93" fmla="*/ 79 h 154"/>
                <a:gd name="T94" fmla="*/ 83 w 87"/>
                <a:gd name="T95" fmla="*/ 68 h 154"/>
                <a:gd name="T96" fmla="*/ 84 w 87"/>
                <a:gd name="T97" fmla="*/ 47 h 154"/>
                <a:gd name="T98" fmla="*/ 84 w 87"/>
                <a:gd name="T99" fmla="*/ 27 h 154"/>
                <a:gd name="T100" fmla="*/ 84 w 87"/>
                <a:gd name="T101" fmla="*/ 16 h 154"/>
                <a:gd name="T102" fmla="*/ 83 w 87"/>
                <a:gd name="T103" fmla="*/ 14 h 154"/>
                <a:gd name="T104" fmla="*/ 79 w 87"/>
                <a:gd name="T105" fmla="*/ 12 h 154"/>
                <a:gd name="T106" fmla="*/ 74 w 87"/>
                <a:gd name="T107" fmla="*/ 12 h 154"/>
                <a:gd name="T108" fmla="*/ 67 w 87"/>
                <a:gd name="T109" fmla="*/ 11 h 154"/>
                <a:gd name="T110" fmla="*/ 60 w 87"/>
                <a:gd name="T111" fmla="*/ 10 h 154"/>
                <a:gd name="T112" fmla="*/ 54 w 87"/>
                <a:gd name="T113" fmla="*/ 9 h 154"/>
                <a:gd name="T114" fmla="*/ 48 w 87"/>
                <a:gd name="T115" fmla="*/ 5 h 154"/>
                <a:gd name="T116" fmla="*/ 45 w 87"/>
                <a:gd name="T117" fmla="*/ 0 h 15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7"/>
                <a:gd name="T178" fmla="*/ 0 h 154"/>
                <a:gd name="T179" fmla="*/ 87 w 87"/>
                <a:gd name="T180" fmla="*/ 154 h 15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7" h="154">
                  <a:moveTo>
                    <a:pt x="45" y="0"/>
                  </a:moveTo>
                  <a:lnTo>
                    <a:pt x="45" y="4"/>
                  </a:lnTo>
                  <a:lnTo>
                    <a:pt x="42" y="16"/>
                  </a:lnTo>
                  <a:lnTo>
                    <a:pt x="41" y="30"/>
                  </a:lnTo>
                  <a:lnTo>
                    <a:pt x="39" y="39"/>
                  </a:lnTo>
                  <a:lnTo>
                    <a:pt x="33" y="52"/>
                  </a:lnTo>
                  <a:lnTo>
                    <a:pt x="23" y="72"/>
                  </a:lnTo>
                  <a:lnTo>
                    <a:pt x="11" y="94"/>
                  </a:lnTo>
                  <a:lnTo>
                    <a:pt x="6" y="106"/>
                  </a:lnTo>
                  <a:lnTo>
                    <a:pt x="3" y="110"/>
                  </a:lnTo>
                  <a:lnTo>
                    <a:pt x="0" y="117"/>
                  </a:lnTo>
                  <a:lnTo>
                    <a:pt x="0" y="124"/>
                  </a:lnTo>
                  <a:lnTo>
                    <a:pt x="1" y="132"/>
                  </a:lnTo>
                  <a:lnTo>
                    <a:pt x="3" y="137"/>
                  </a:lnTo>
                  <a:lnTo>
                    <a:pt x="4" y="136"/>
                  </a:lnTo>
                  <a:lnTo>
                    <a:pt x="6" y="133"/>
                  </a:lnTo>
                  <a:lnTo>
                    <a:pt x="6" y="132"/>
                  </a:lnTo>
                  <a:lnTo>
                    <a:pt x="12" y="149"/>
                  </a:lnTo>
                  <a:lnTo>
                    <a:pt x="19" y="153"/>
                  </a:lnTo>
                  <a:lnTo>
                    <a:pt x="21" y="153"/>
                  </a:lnTo>
                  <a:lnTo>
                    <a:pt x="23" y="153"/>
                  </a:lnTo>
                  <a:lnTo>
                    <a:pt x="26" y="153"/>
                  </a:lnTo>
                  <a:lnTo>
                    <a:pt x="30" y="154"/>
                  </a:lnTo>
                  <a:lnTo>
                    <a:pt x="34" y="153"/>
                  </a:lnTo>
                  <a:lnTo>
                    <a:pt x="37" y="148"/>
                  </a:lnTo>
                  <a:lnTo>
                    <a:pt x="39" y="144"/>
                  </a:lnTo>
                  <a:lnTo>
                    <a:pt x="40" y="141"/>
                  </a:lnTo>
                  <a:lnTo>
                    <a:pt x="41" y="143"/>
                  </a:lnTo>
                  <a:lnTo>
                    <a:pt x="42" y="146"/>
                  </a:lnTo>
                  <a:lnTo>
                    <a:pt x="46" y="149"/>
                  </a:lnTo>
                  <a:lnTo>
                    <a:pt x="49" y="152"/>
                  </a:lnTo>
                  <a:lnTo>
                    <a:pt x="54" y="148"/>
                  </a:lnTo>
                  <a:lnTo>
                    <a:pt x="57" y="140"/>
                  </a:lnTo>
                  <a:lnTo>
                    <a:pt x="60" y="132"/>
                  </a:lnTo>
                  <a:lnTo>
                    <a:pt x="61" y="129"/>
                  </a:lnTo>
                  <a:lnTo>
                    <a:pt x="62" y="132"/>
                  </a:lnTo>
                  <a:lnTo>
                    <a:pt x="64" y="140"/>
                  </a:lnTo>
                  <a:lnTo>
                    <a:pt x="67" y="147"/>
                  </a:lnTo>
                  <a:lnTo>
                    <a:pt x="71" y="149"/>
                  </a:lnTo>
                  <a:lnTo>
                    <a:pt x="76" y="147"/>
                  </a:lnTo>
                  <a:lnTo>
                    <a:pt x="81" y="145"/>
                  </a:lnTo>
                  <a:lnTo>
                    <a:pt x="85" y="140"/>
                  </a:lnTo>
                  <a:lnTo>
                    <a:pt x="87" y="132"/>
                  </a:lnTo>
                  <a:lnTo>
                    <a:pt x="87" y="121"/>
                  </a:lnTo>
                  <a:lnTo>
                    <a:pt x="86" y="105"/>
                  </a:lnTo>
                  <a:lnTo>
                    <a:pt x="84" y="90"/>
                  </a:lnTo>
                  <a:lnTo>
                    <a:pt x="83" y="79"/>
                  </a:lnTo>
                  <a:lnTo>
                    <a:pt x="83" y="68"/>
                  </a:lnTo>
                  <a:lnTo>
                    <a:pt x="84" y="47"/>
                  </a:lnTo>
                  <a:lnTo>
                    <a:pt x="84" y="27"/>
                  </a:lnTo>
                  <a:lnTo>
                    <a:pt x="84" y="16"/>
                  </a:lnTo>
                  <a:lnTo>
                    <a:pt x="83" y="14"/>
                  </a:lnTo>
                  <a:lnTo>
                    <a:pt x="79" y="12"/>
                  </a:lnTo>
                  <a:lnTo>
                    <a:pt x="74" y="12"/>
                  </a:lnTo>
                  <a:lnTo>
                    <a:pt x="67" y="11"/>
                  </a:lnTo>
                  <a:lnTo>
                    <a:pt x="60" y="10"/>
                  </a:lnTo>
                  <a:lnTo>
                    <a:pt x="54" y="9"/>
                  </a:lnTo>
                  <a:lnTo>
                    <a:pt x="48" y="5"/>
                  </a:lnTo>
                  <a:lnTo>
                    <a:pt x="45" y="0"/>
                  </a:lnTo>
                  <a:close/>
                </a:path>
              </a:pathLst>
            </a:custGeom>
            <a:solidFill>
              <a:srgbClr val="FFFFFF"/>
            </a:solidFill>
            <a:ln w="9525">
              <a:noFill/>
              <a:round/>
              <a:headEnd/>
              <a:tailEnd/>
            </a:ln>
          </p:spPr>
          <p:txBody>
            <a:bodyPr/>
            <a:lstStyle/>
            <a:p>
              <a:endParaRPr lang="en-US"/>
            </a:p>
          </p:txBody>
        </p:sp>
        <p:sp>
          <p:nvSpPr>
            <p:cNvPr id="117" name="Freeform 27"/>
            <p:cNvSpPr>
              <a:spLocks/>
            </p:cNvSpPr>
            <p:nvPr/>
          </p:nvSpPr>
          <p:spPr bwMode="auto">
            <a:xfrm>
              <a:off x="2064" y="1768"/>
              <a:ext cx="69" cy="100"/>
            </a:xfrm>
            <a:custGeom>
              <a:avLst/>
              <a:gdLst>
                <a:gd name="T0" fmla="*/ 12 w 139"/>
                <a:gd name="T1" fmla="*/ 39 h 202"/>
                <a:gd name="T2" fmla="*/ 7 w 139"/>
                <a:gd name="T3" fmla="*/ 50 h 202"/>
                <a:gd name="T4" fmla="*/ 5 w 139"/>
                <a:gd name="T5" fmla="*/ 68 h 202"/>
                <a:gd name="T6" fmla="*/ 3 w 139"/>
                <a:gd name="T7" fmla="*/ 87 h 202"/>
                <a:gd name="T8" fmla="*/ 3 w 139"/>
                <a:gd name="T9" fmla="*/ 102 h 202"/>
                <a:gd name="T10" fmla="*/ 14 w 139"/>
                <a:gd name="T11" fmla="*/ 110 h 202"/>
                <a:gd name="T12" fmla="*/ 27 w 139"/>
                <a:gd name="T13" fmla="*/ 115 h 202"/>
                <a:gd name="T14" fmla="*/ 34 w 139"/>
                <a:gd name="T15" fmla="*/ 113 h 202"/>
                <a:gd name="T16" fmla="*/ 35 w 139"/>
                <a:gd name="T17" fmla="*/ 109 h 202"/>
                <a:gd name="T18" fmla="*/ 43 w 139"/>
                <a:gd name="T19" fmla="*/ 113 h 202"/>
                <a:gd name="T20" fmla="*/ 53 w 139"/>
                <a:gd name="T21" fmla="*/ 127 h 202"/>
                <a:gd name="T22" fmla="*/ 61 w 139"/>
                <a:gd name="T23" fmla="*/ 148 h 202"/>
                <a:gd name="T24" fmla="*/ 70 w 139"/>
                <a:gd name="T25" fmla="*/ 165 h 202"/>
                <a:gd name="T26" fmla="*/ 80 w 139"/>
                <a:gd name="T27" fmla="*/ 175 h 202"/>
                <a:gd name="T28" fmla="*/ 89 w 139"/>
                <a:gd name="T29" fmla="*/ 185 h 202"/>
                <a:gd name="T30" fmla="*/ 96 w 139"/>
                <a:gd name="T31" fmla="*/ 195 h 202"/>
                <a:gd name="T32" fmla="*/ 104 w 139"/>
                <a:gd name="T33" fmla="*/ 202 h 202"/>
                <a:gd name="T34" fmla="*/ 114 w 139"/>
                <a:gd name="T35" fmla="*/ 201 h 202"/>
                <a:gd name="T36" fmla="*/ 121 w 139"/>
                <a:gd name="T37" fmla="*/ 196 h 202"/>
                <a:gd name="T38" fmla="*/ 119 w 139"/>
                <a:gd name="T39" fmla="*/ 183 h 202"/>
                <a:gd name="T40" fmla="*/ 116 w 139"/>
                <a:gd name="T41" fmla="*/ 178 h 202"/>
                <a:gd name="T42" fmla="*/ 132 w 139"/>
                <a:gd name="T43" fmla="*/ 190 h 202"/>
                <a:gd name="T44" fmla="*/ 136 w 139"/>
                <a:gd name="T45" fmla="*/ 186 h 202"/>
                <a:gd name="T46" fmla="*/ 135 w 139"/>
                <a:gd name="T47" fmla="*/ 178 h 202"/>
                <a:gd name="T48" fmla="*/ 133 w 139"/>
                <a:gd name="T49" fmla="*/ 168 h 202"/>
                <a:gd name="T50" fmla="*/ 133 w 139"/>
                <a:gd name="T51" fmla="*/ 167 h 202"/>
                <a:gd name="T52" fmla="*/ 138 w 139"/>
                <a:gd name="T53" fmla="*/ 167 h 202"/>
                <a:gd name="T54" fmla="*/ 139 w 139"/>
                <a:gd name="T55" fmla="*/ 158 h 202"/>
                <a:gd name="T56" fmla="*/ 138 w 139"/>
                <a:gd name="T57" fmla="*/ 143 h 202"/>
                <a:gd name="T58" fmla="*/ 134 w 139"/>
                <a:gd name="T59" fmla="*/ 137 h 202"/>
                <a:gd name="T60" fmla="*/ 118 w 139"/>
                <a:gd name="T61" fmla="*/ 128 h 202"/>
                <a:gd name="T62" fmla="*/ 110 w 139"/>
                <a:gd name="T63" fmla="*/ 119 h 202"/>
                <a:gd name="T64" fmla="*/ 97 w 139"/>
                <a:gd name="T65" fmla="*/ 100 h 202"/>
                <a:gd name="T66" fmla="*/ 82 w 139"/>
                <a:gd name="T67" fmla="*/ 76 h 202"/>
                <a:gd name="T68" fmla="*/ 71 w 139"/>
                <a:gd name="T69" fmla="*/ 57 h 202"/>
                <a:gd name="T70" fmla="*/ 67 w 139"/>
                <a:gd name="T71" fmla="*/ 41 h 202"/>
                <a:gd name="T72" fmla="*/ 65 w 139"/>
                <a:gd name="T73" fmla="*/ 7 h 202"/>
                <a:gd name="T74" fmla="*/ 63 w 139"/>
                <a:gd name="T75" fmla="*/ 1 h 202"/>
                <a:gd name="T76" fmla="*/ 52 w 139"/>
                <a:gd name="T77" fmla="*/ 5 h 202"/>
                <a:gd name="T78" fmla="*/ 37 w 139"/>
                <a:gd name="T79" fmla="*/ 8 h 202"/>
                <a:gd name="T80" fmla="*/ 21 w 139"/>
                <a:gd name="T81" fmla="*/ 7 h 20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9"/>
                <a:gd name="T124" fmla="*/ 0 h 202"/>
                <a:gd name="T125" fmla="*/ 139 w 139"/>
                <a:gd name="T126" fmla="*/ 202 h 20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9" h="202">
                  <a:moveTo>
                    <a:pt x="14" y="4"/>
                  </a:moveTo>
                  <a:lnTo>
                    <a:pt x="12" y="39"/>
                  </a:lnTo>
                  <a:lnTo>
                    <a:pt x="11" y="43"/>
                  </a:lnTo>
                  <a:lnTo>
                    <a:pt x="7" y="50"/>
                  </a:lnTo>
                  <a:lnTo>
                    <a:pt x="5" y="60"/>
                  </a:lnTo>
                  <a:lnTo>
                    <a:pt x="5" y="68"/>
                  </a:lnTo>
                  <a:lnTo>
                    <a:pt x="5" y="76"/>
                  </a:lnTo>
                  <a:lnTo>
                    <a:pt x="3" y="87"/>
                  </a:lnTo>
                  <a:lnTo>
                    <a:pt x="0" y="96"/>
                  </a:lnTo>
                  <a:lnTo>
                    <a:pt x="3" y="102"/>
                  </a:lnTo>
                  <a:lnTo>
                    <a:pt x="7" y="106"/>
                  </a:lnTo>
                  <a:lnTo>
                    <a:pt x="14" y="110"/>
                  </a:lnTo>
                  <a:lnTo>
                    <a:pt x="20" y="113"/>
                  </a:lnTo>
                  <a:lnTo>
                    <a:pt x="27" y="115"/>
                  </a:lnTo>
                  <a:lnTo>
                    <a:pt x="31" y="115"/>
                  </a:lnTo>
                  <a:lnTo>
                    <a:pt x="34" y="113"/>
                  </a:lnTo>
                  <a:lnTo>
                    <a:pt x="35" y="110"/>
                  </a:lnTo>
                  <a:lnTo>
                    <a:pt x="35" y="109"/>
                  </a:lnTo>
                  <a:lnTo>
                    <a:pt x="37" y="110"/>
                  </a:lnTo>
                  <a:lnTo>
                    <a:pt x="43" y="113"/>
                  </a:lnTo>
                  <a:lnTo>
                    <a:pt x="49" y="119"/>
                  </a:lnTo>
                  <a:lnTo>
                    <a:pt x="53" y="127"/>
                  </a:lnTo>
                  <a:lnTo>
                    <a:pt x="57" y="137"/>
                  </a:lnTo>
                  <a:lnTo>
                    <a:pt x="61" y="148"/>
                  </a:lnTo>
                  <a:lnTo>
                    <a:pt x="65" y="158"/>
                  </a:lnTo>
                  <a:lnTo>
                    <a:pt x="70" y="165"/>
                  </a:lnTo>
                  <a:lnTo>
                    <a:pt x="74" y="170"/>
                  </a:lnTo>
                  <a:lnTo>
                    <a:pt x="80" y="175"/>
                  </a:lnTo>
                  <a:lnTo>
                    <a:pt x="86" y="180"/>
                  </a:lnTo>
                  <a:lnTo>
                    <a:pt x="89" y="185"/>
                  </a:lnTo>
                  <a:lnTo>
                    <a:pt x="93" y="189"/>
                  </a:lnTo>
                  <a:lnTo>
                    <a:pt x="96" y="195"/>
                  </a:lnTo>
                  <a:lnTo>
                    <a:pt x="100" y="201"/>
                  </a:lnTo>
                  <a:lnTo>
                    <a:pt x="104" y="202"/>
                  </a:lnTo>
                  <a:lnTo>
                    <a:pt x="109" y="201"/>
                  </a:lnTo>
                  <a:lnTo>
                    <a:pt x="114" y="201"/>
                  </a:lnTo>
                  <a:lnTo>
                    <a:pt x="119" y="200"/>
                  </a:lnTo>
                  <a:lnTo>
                    <a:pt x="121" y="196"/>
                  </a:lnTo>
                  <a:lnTo>
                    <a:pt x="120" y="190"/>
                  </a:lnTo>
                  <a:lnTo>
                    <a:pt x="119" y="183"/>
                  </a:lnTo>
                  <a:lnTo>
                    <a:pt x="117" y="180"/>
                  </a:lnTo>
                  <a:lnTo>
                    <a:pt x="116" y="178"/>
                  </a:lnTo>
                  <a:lnTo>
                    <a:pt x="131" y="190"/>
                  </a:lnTo>
                  <a:lnTo>
                    <a:pt x="132" y="190"/>
                  </a:lnTo>
                  <a:lnTo>
                    <a:pt x="134" y="188"/>
                  </a:lnTo>
                  <a:lnTo>
                    <a:pt x="136" y="186"/>
                  </a:lnTo>
                  <a:lnTo>
                    <a:pt x="138" y="182"/>
                  </a:lnTo>
                  <a:lnTo>
                    <a:pt x="135" y="178"/>
                  </a:lnTo>
                  <a:lnTo>
                    <a:pt x="134" y="173"/>
                  </a:lnTo>
                  <a:lnTo>
                    <a:pt x="133" y="168"/>
                  </a:lnTo>
                  <a:lnTo>
                    <a:pt x="132" y="167"/>
                  </a:lnTo>
                  <a:lnTo>
                    <a:pt x="133" y="167"/>
                  </a:lnTo>
                  <a:lnTo>
                    <a:pt x="135" y="168"/>
                  </a:lnTo>
                  <a:lnTo>
                    <a:pt x="138" y="167"/>
                  </a:lnTo>
                  <a:lnTo>
                    <a:pt x="139" y="165"/>
                  </a:lnTo>
                  <a:lnTo>
                    <a:pt x="139" y="158"/>
                  </a:lnTo>
                  <a:lnTo>
                    <a:pt x="139" y="150"/>
                  </a:lnTo>
                  <a:lnTo>
                    <a:pt x="138" y="143"/>
                  </a:lnTo>
                  <a:lnTo>
                    <a:pt x="138" y="140"/>
                  </a:lnTo>
                  <a:lnTo>
                    <a:pt x="134" y="137"/>
                  </a:lnTo>
                  <a:lnTo>
                    <a:pt x="126" y="133"/>
                  </a:lnTo>
                  <a:lnTo>
                    <a:pt x="118" y="128"/>
                  </a:lnTo>
                  <a:lnTo>
                    <a:pt x="112" y="123"/>
                  </a:lnTo>
                  <a:lnTo>
                    <a:pt x="110" y="119"/>
                  </a:lnTo>
                  <a:lnTo>
                    <a:pt x="104" y="111"/>
                  </a:lnTo>
                  <a:lnTo>
                    <a:pt x="97" y="100"/>
                  </a:lnTo>
                  <a:lnTo>
                    <a:pt x="89" y="88"/>
                  </a:lnTo>
                  <a:lnTo>
                    <a:pt x="82" y="76"/>
                  </a:lnTo>
                  <a:lnTo>
                    <a:pt x="75" y="66"/>
                  </a:lnTo>
                  <a:lnTo>
                    <a:pt x="71" y="57"/>
                  </a:lnTo>
                  <a:lnTo>
                    <a:pt x="68" y="52"/>
                  </a:lnTo>
                  <a:lnTo>
                    <a:pt x="67" y="41"/>
                  </a:lnTo>
                  <a:lnTo>
                    <a:pt x="66" y="23"/>
                  </a:lnTo>
                  <a:lnTo>
                    <a:pt x="65" y="7"/>
                  </a:lnTo>
                  <a:lnTo>
                    <a:pt x="64" y="0"/>
                  </a:lnTo>
                  <a:lnTo>
                    <a:pt x="63" y="1"/>
                  </a:lnTo>
                  <a:lnTo>
                    <a:pt x="58" y="3"/>
                  </a:lnTo>
                  <a:lnTo>
                    <a:pt x="52" y="5"/>
                  </a:lnTo>
                  <a:lnTo>
                    <a:pt x="45" y="7"/>
                  </a:lnTo>
                  <a:lnTo>
                    <a:pt x="37" y="8"/>
                  </a:lnTo>
                  <a:lnTo>
                    <a:pt x="29" y="9"/>
                  </a:lnTo>
                  <a:lnTo>
                    <a:pt x="21" y="7"/>
                  </a:lnTo>
                  <a:lnTo>
                    <a:pt x="14" y="4"/>
                  </a:lnTo>
                  <a:close/>
                </a:path>
              </a:pathLst>
            </a:custGeom>
            <a:solidFill>
              <a:srgbClr val="FFFFFF"/>
            </a:solidFill>
            <a:ln w="9525">
              <a:noFill/>
              <a:round/>
              <a:headEnd/>
              <a:tailEnd/>
            </a:ln>
          </p:spPr>
          <p:txBody>
            <a:bodyPr/>
            <a:lstStyle/>
            <a:p>
              <a:endParaRPr lang="en-US"/>
            </a:p>
          </p:txBody>
        </p:sp>
        <p:sp>
          <p:nvSpPr>
            <p:cNvPr id="118" name="Freeform 28"/>
            <p:cNvSpPr>
              <a:spLocks/>
            </p:cNvSpPr>
            <p:nvPr/>
          </p:nvSpPr>
          <p:spPr bwMode="auto">
            <a:xfrm>
              <a:off x="1743" y="1125"/>
              <a:ext cx="93" cy="80"/>
            </a:xfrm>
            <a:custGeom>
              <a:avLst/>
              <a:gdLst>
                <a:gd name="T0" fmla="*/ 146 w 184"/>
                <a:gd name="T1" fmla="*/ 1 h 160"/>
                <a:gd name="T2" fmla="*/ 135 w 184"/>
                <a:gd name="T3" fmla="*/ 3 h 160"/>
                <a:gd name="T4" fmla="*/ 118 w 184"/>
                <a:gd name="T5" fmla="*/ 6 h 160"/>
                <a:gd name="T6" fmla="*/ 104 w 184"/>
                <a:gd name="T7" fmla="*/ 8 h 160"/>
                <a:gd name="T8" fmla="*/ 96 w 184"/>
                <a:gd name="T9" fmla="*/ 9 h 160"/>
                <a:gd name="T10" fmla="*/ 84 w 184"/>
                <a:gd name="T11" fmla="*/ 11 h 160"/>
                <a:gd name="T12" fmla="*/ 70 w 184"/>
                <a:gd name="T13" fmla="*/ 15 h 160"/>
                <a:gd name="T14" fmla="*/ 60 w 184"/>
                <a:gd name="T15" fmla="*/ 19 h 160"/>
                <a:gd name="T16" fmla="*/ 52 w 184"/>
                <a:gd name="T17" fmla="*/ 23 h 160"/>
                <a:gd name="T18" fmla="*/ 38 w 184"/>
                <a:gd name="T19" fmla="*/ 26 h 160"/>
                <a:gd name="T20" fmla="*/ 37 w 184"/>
                <a:gd name="T21" fmla="*/ 28 h 160"/>
                <a:gd name="T22" fmla="*/ 41 w 184"/>
                <a:gd name="T23" fmla="*/ 34 h 160"/>
                <a:gd name="T24" fmla="*/ 51 w 184"/>
                <a:gd name="T25" fmla="*/ 34 h 160"/>
                <a:gd name="T26" fmla="*/ 65 w 184"/>
                <a:gd name="T27" fmla="*/ 32 h 160"/>
                <a:gd name="T28" fmla="*/ 75 w 184"/>
                <a:gd name="T29" fmla="*/ 36 h 160"/>
                <a:gd name="T30" fmla="*/ 90 w 184"/>
                <a:gd name="T31" fmla="*/ 47 h 160"/>
                <a:gd name="T32" fmla="*/ 106 w 184"/>
                <a:gd name="T33" fmla="*/ 49 h 160"/>
                <a:gd name="T34" fmla="*/ 103 w 184"/>
                <a:gd name="T35" fmla="*/ 51 h 160"/>
                <a:gd name="T36" fmla="*/ 90 w 184"/>
                <a:gd name="T37" fmla="*/ 51 h 160"/>
                <a:gd name="T38" fmla="*/ 76 w 184"/>
                <a:gd name="T39" fmla="*/ 48 h 160"/>
                <a:gd name="T40" fmla="*/ 66 w 184"/>
                <a:gd name="T41" fmla="*/ 46 h 160"/>
                <a:gd name="T42" fmla="*/ 54 w 184"/>
                <a:gd name="T43" fmla="*/ 54 h 160"/>
                <a:gd name="T44" fmla="*/ 46 w 184"/>
                <a:gd name="T45" fmla="*/ 62 h 160"/>
                <a:gd name="T46" fmla="*/ 32 w 184"/>
                <a:gd name="T47" fmla="*/ 72 h 160"/>
                <a:gd name="T48" fmla="*/ 16 w 184"/>
                <a:gd name="T49" fmla="*/ 87 h 160"/>
                <a:gd name="T50" fmla="*/ 3 w 184"/>
                <a:gd name="T51" fmla="*/ 99 h 160"/>
                <a:gd name="T52" fmla="*/ 0 w 184"/>
                <a:gd name="T53" fmla="*/ 107 h 160"/>
                <a:gd name="T54" fmla="*/ 3 w 184"/>
                <a:gd name="T55" fmla="*/ 113 h 160"/>
                <a:gd name="T56" fmla="*/ 11 w 184"/>
                <a:gd name="T57" fmla="*/ 108 h 160"/>
                <a:gd name="T58" fmla="*/ 22 w 184"/>
                <a:gd name="T59" fmla="*/ 98 h 160"/>
                <a:gd name="T60" fmla="*/ 36 w 184"/>
                <a:gd name="T61" fmla="*/ 86 h 160"/>
                <a:gd name="T62" fmla="*/ 46 w 184"/>
                <a:gd name="T63" fmla="*/ 78 h 160"/>
                <a:gd name="T64" fmla="*/ 53 w 184"/>
                <a:gd name="T65" fmla="*/ 77 h 160"/>
                <a:gd name="T66" fmla="*/ 52 w 184"/>
                <a:gd name="T67" fmla="*/ 87 h 160"/>
                <a:gd name="T68" fmla="*/ 18 w 184"/>
                <a:gd name="T69" fmla="*/ 143 h 160"/>
                <a:gd name="T70" fmla="*/ 17 w 184"/>
                <a:gd name="T71" fmla="*/ 148 h 160"/>
                <a:gd name="T72" fmla="*/ 25 w 184"/>
                <a:gd name="T73" fmla="*/ 151 h 160"/>
                <a:gd name="T74" fmla="*/ 38 w 184"/>
                <a:gd name="T75" fmla="*/ 142 h 160"/>
                <a:gd name="T76" fmla="*/ 52 w 184"/>
                <a:gd name="T77" fmla="*/ 127 h 160"/>
                <a:gd name="T78" fmla="*/ 62 w 184"/>
                <a:gd name="T79" fmla="*/ 112 h 160"/>
                <a:gd name="T80" fmla="*/ 67 w 184"/>
                <a:gd name="T81" fmla="*/ 106 h 160"/>
                <a:gd name="T82" fmla="*/ 67 w 184"/>
                <a:gd name="T83" fmla="*/ 112 h 160"/>
                <a:gd name="T84" fmla="*/ 66 w 184"/>
                <a:gd name="T85" fmla="*/ 127 h 160"/>
                <a:gd name="T86" fmla="*/ 52 w 184"/>
                <a:gd name="T87" fmla="*/ 159 h 160"/>
                <a:gd name="T88" fmla="*/ 61 w 184"/>
                <a:gd name="T89" fmla="*/ 158 h 160"/>
                <a:gd name="T90" fmla="*/ 75 w 184"/>
                <a:gd name="T91" fmla="*/ 144 h 160"/>
                <a:gd name="T92" fmla="*/ 95 w 184"/>
                <a:gd name="T93" fmla="*/ 120 h 160"/>
                <a:gd name="T94" fmla="*/ 80 w 184"/>
                <a:gd name="T95" fmla="*/ 153 h 160"/>
                <a:gd name="T96" fmla="*/ 89 w 184"/>
                <a:gd name="T97" fmla="*/ 150 h 160"/>
                <a:gd name="T98" fmla="*/ 113 w 184"/>
                <a:gd name="T99" fmla="*/ 109 h 160"/>
                <a:gd name="T100" fmla="*/ 124 w 184"/>
                <a:gd name="T101" fmla="*/ 91 h 160"/>
                <a:gd name="T102" fmla="*/ 134 w 184"/>
                <a:gd name="T103" fmla="*/ 74 h 160"/>
                <a:gd name="T104" fmla="*/ 142 w 184"/>
                <a:gd name="T105" fmla="*/ 64 h 160"/>
                <a:gd name="T106" fmla="*/ 154 w 184"/>
                <a:gd name="T107" fmla="*/ 60 h 160"/>
                <a:gd name="T108" fmla="*/ 172 w 184"/>
                <a:gd name="T109" fmla="*/ 52 h 160"/>
                <a:gd name="T110" fmla="*/ 184 w 184"/>
                <a:gd name="T111" fmla="*/ 46 h 160"/>
                <a:gd name="T112" fmla="*/ 181 w 184"/>
                <a:gd name="T113" fmla="*/ 38 h 160"/>
                <a:gd name="T114" fmla="*/ 172 w 184"/>
                <a:gd name="T115" fmla="*/ 19 h 160"/>
                <a:gd name="T116" fmla="*/ 159 w 184"/>
                <a:gd name="T117" fmla="*/ 3 h 160"/>
                <a:gd name="T118" fmla="*/ 149 w 184"/>
                <a:gd name="T119" fmla="*/ 1 h 1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84"/>
                <a:gd name="T181" fmla="*/ 0 h 160"/>
                <a:gd name="T182" fmla="*/ 184 w 184"/>
                <a:gd name="T183" fmla="*/ 160 h 1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84" h="160">
                  <a:moveTo>
                    <a:pt x="149" y="1"/>
                  </a:moveTo>
                  <a:lnTo>
                    <a:pt x="146" y="1"/>
                  </a:lnTo>
                  <a:lnTo>
                    <a:pt x="142" y="2"/>
                  </a:lnTo>
                  <a:lnTo>
                    <a:pt x="135" y="3"/>
                  </a:lnTo>
                  <a:lnTo>
                    <a:pt x="127" y="5"/>
                  </a:lnTo>
                  <a:lnTo>
                    <a:pt x="118" y="6"/>
                  </a:lnTo>
                  <a:lnTo>
                    <a:pt x="109" y="7"/>
                  </a:lnTo>
                  <a:lnTo>
                    <a:pt x="104" y="8"/>
                  </a:lnTo>
                  <a:lnTo>
                    <a:pt x="99" y="8"/>
                  </a:lnTo>
                  <a:lnTo>
                    <a:pt x="96" y="9"/>
                  </a:lnTo>
                  <a:lnTo>
                    <a:pt x="90" y="10"/>
                  </a:lnTo>
                  <a:lnTo>
                    <a:pt x="84" y="11"/>
                  </a:lnTo>
                  <a:lnTo>
                    <a:pt x="77" y="14"/>
                  </a:lnTo>
                  <a:lnTo>
                    <a:pt x="70" y="15"/>
                  </a:lnTo>
                  <a:lnTo>
                    <a:pt x="65" y="17"/>
                  </a:lnTo>
                  <a:lnTo>
                    <a:pt x="60" y="19"/>
                  </a:lnTo>
                  <a:lnTo>
                    <a:pt x="56" y="21"/>
                  </a:lnTo>
                  <a:lnTo>
                    <a:pt x="52" y="23"/>
                  </a:lnTo>
                  <a:lnTo>
                    <a:pt x="45" y="25"/>
                  </a:lnTo>
                  <a:lnTo>
                    <a:pt x="38" y="26"/>
                  </a:lnTo>
                  <a:lnTo>
                    <a:pt x="36" y="26"/>
                  </a:lnTo>
                  <a:lnTo>
                    <a:pt x="37" y="28"/>
                  </a:lnTo>
                  <a:lnTo>
                    <a:pt x="38" y="31"/>
                  </a:lnTo>
                  <a:lnTo>
                    <a:pt x="41" y="34"/>
                  </a:lnTo>
                  <a:lnTo>
                    <a:pt x="45" y="36"/>
                  </a:lnTo>
                  <a:lnTo>
                    <a:pt x="51" y="34"/>
                  </a:lnTo>
                  <a:lnTo>
                    <a:pt x="58" y="32"/>
                  </a:lnTo>
                  <a:lnTo>
                    <a:pt x="65" y="32"/>
                  </a:lnTo>
                  <a:lnTo>
                    <a:pt x="70" y="32"/>
                  </a:lnTo>
                  <a:lnTo>
                    <a:pt x="75" y="36"/>
                  </a:lnTo>
                  <a:lnTo>
                    <a:pt x="82" y="41"/>
                  </a:lnTo>
                  <a:lnTo>
                    <a:pt x="90" y="47"/>
                  </a:lnTo>
                  <a:lnTo>
                    <a:pt x="103" y="49"/>
                  </a:lnTo>
                  <a:lnTo>
                    <a:pt x="106" y="49"/>
                  </a:lnTo>
                  <a:lnTo>
                    <a:pt x="106" y="51"/>
                  </a:lnTo>
                  <a:lnTo>
                    <a:pt x="103" y="51"/>
                  </a:lnTo>
                  <a:lnTo>
                    <a:pt x="97" y="51"/>
                  </a:lnTo>
                  <a:lnTo>
                    <a:pt x="90" y="51"/>
                  </a:lnTo>
                  <a:lnTo>
                    <a:pt x="83" y="49"/>
                  </a:lnTo>
                  <a:lnTo>
                    <a:pt x="76" y="48"/>
                  </a:lnTo>
                  <a:lnTo>
                    <a:pt x="73" y="47"/>
                  </a:lnTo>
                  <a:lnTo>
                    <a:pt x="66" y="46"/>
                  </a:lnTo>
                  <a:lnTo>
                    <a:pt x="60" y="48"/>
                  </a:lnTo>
                  <a:lnTo>
                    <a:pt x="54" y="54"/>
                  </a:lnTo>
                  <a:lnTo>
                    <a:pt x="50" y="59"/>
                  </a:lnTo>
                  <a:lnTo>
                    <a:pt x="46" y="62"/>
                  </a:lnTo>
                  <a:lnTo>
                    <a:pt x="40" y="67"/>
                  </a:lnTo>
                  <a:lnTo>
                    <a:pt x="32" y="72"/>
                  </a:lnTo>
                  <a:lnTo>
                    <a:pt x="24" y="81"/>
                  </a:lnTo>
                  <a:lnTo>
                    <a:pt x="16" y="87"/>
                  </a:lnTo>
                  <a:lnTo>
                    <a:pt x="9" y="94"/>
                  </a:lnTo>
                  <a:lnTo>
                    <a:pt x="3" y="99"/>
                  </a:lnTo>
                  <a:lnTo>
                    <a:pt x="1" y="102"/>
                  </a:lnTo>
                  <a:lnTo>
                    <a:pt x="0" y="107"/>
                  </a:lnTo>
                  <a:lnTo>
                    <a:pt x="1" y="110"/>
                  </a:lnTo>
                  <a:lnTo>
                    <a:pt x="3" y="113"/>
                  </a:lnTo>
                  <a:lnTo>
                    <a:pt x="8" y="110"/>
                  </a:lnTo>
                  <a:lnTo>
                    <a:pt x="11" y="108"/>
                  </a:lnTo>
                  <a:lnTo>
                    <a:pt x="16" y="104"/>
                  </a:lnTo>
                  <a:lnTo>
                    <a:pt x="22" y="98"/>
                  </a:lnTo>
                  <a:lnTo>
                    <a:pt x="29" y="92"/>
                  </a:lnTo>
                  <a:lnTo>
                    <a:pt x="36" y="86"/>
                  </a:lnTo>
                  <a:lnTo>
                    <a:pt x="41" y="82"/>
                  </a:lnTo>
                  <a:lnTo>
                    <a:pt x="46" y="78"/>
                  </a:lnTo>
                  <a:lnTo>
                    <a:pt x="50" y="76"/>
                  </a:lnTo>
                  <a:lnTo>
                    <a:pt x="53" y="77"/>
                  </a:lnTo>
                  <a:lnTo>
                    <a:pt x="53" y="82"/>
                  </a:lnTo>
                  <a:lnTo>
                    <a:pt x="52" y="87"/>
                  </a:lnTo>
                  <a:lnTo>
                    <a:pt x="51" y="90"/>
                  </a:lnTo>
                  <a:lnTo>
                    <a:pt x="18" y="143"/>
                  </a:lnTo>
                  <a:lnTo>
                    <a:pt x="17" y="145"/>
                  </a:lnTo>
                  <a:lnTo>
                    <a:pt x="17" y="148"/>
                  </a:lnTo>
                  <a:lnTo>
                    <a:pt x="18" y="152"/>
                  </a:lnTo>
                  <a:lnTo>
                    <a:pt x="25" y="151"/>
                  </a:lnTo>
                  <a:lnTo>
                    <a:pt x="31" y="147"/>
                  </a:lnTo>
                  <a:lnTo>
                    <a:pt x="38" y="142"/>
                  </a:lnTo>
                  <a:lnTo>
                    <a:pt x="45" y="133"/>
                  </a:lnTo>
                  <a:lnTo>
                    <a:pt x="52" y="127"/>
                  </a:lnTo>
                  <a:lnTo>
                    <a:pt x="58" y="119"/>
                  </a:lnTo>
                  <a:lnTo>
                    <a:pt x="62" y="112"/>
                  </a:lnTo>
                  <a:lnTo>
                    <a:pt x="66" y="107"/>
                  </a:lnTo>
                  <a:lnTo>
                    <a:pt x="67" y="106"/>
                  </a:lnTo>
                  <a:lnTo>
                    <a:pt x="67" y="107"/>
                  </a:lnTo>
                  <a:lnTo>
                    <a:pt x="67" y="112"/>
                  </a:lnTo>
                  <a:lnTo>
                    <a:pt x="67" y="119"/>
                  </a:lnTo>
                  <a:lnTo>
                    <a:pt x="66" y="127"/>
                  </a:lnTo>
                  <a:lnTo>
                    <a:pt x="51" y="158"/>
                  </a:lnTo>
                  <a:lnTo>
                    <a:pt x="52" y="159"/>
                  </a:lnTo>
                  <a:lnTo>
                    <a:pt x="56" y="160"/>
                  </a:lnTo>
                  <a:lnTo>
                    <a:pt x="61" y="158"/>
                  </a:lnTo>
                  <a:lnTo>
                    <a:pt x="68" y="152"/>
                  </a:lnTo>
                  <a:lnTo>
                    <a:pt x="75" y="144"/>
                  </a:lnTo>
                  <a:lnTo>
                    <a:pt x="85" y="131"/>
                  </a:lnTo>
                  <a:lnTo>
                    <a:pt x="95" y="120"/>
                  </a:lnTo>
                  <a:lnTo>
                    <a:pt x="98" y="115"/>
                  </a:lnTo>
                  <a:lnTo>
                    <a:pt x="80" y="153"/>
                  </a:lnTo>
                  <a:lnTo>
                    <a:pt x="82" y="153"/>
                  </a:lnTo>
                  <a:lnTo>
                    <a:pt x="89" y="150"/>
                  </a:lnTo>
                  <a:lnTo>
                    <a:pt x="99" y="137"/>
                  </a:lnTo>
                  <a:lnTo>
                    <a:pt x="113" y="109"/>
                  </a:lnTo>
                  <a:lnTo>
                    <a:pt x="118" y="101"/>
                  </a:lnTo>
                  <a:lnTo>
                    <a:pt x="124" y="91"/>
                  </a:lnTo>
                  <a:lnTo>
                    <a:pt x="131" y="82"/>
                  </a:lnTo>
                  <a:lnTo>
                    <a:pt x="134" y="74"/>
                  </a:lnTo>
                  <a:lnTo>
                    <a:pt x="136" y="68"/>
                  </a:lnTo>
                  <a:lnTo>
                    <a:pt x="142" y="64"/>
                  </a:lnTo>
                  <a:lnTo>
                    <a:pt x="149" y="62"/>
                  </a:lnTo>
                  <a:lnTo>
                    <a:pt x="154" y="60"/>
                  </a:lnTo>
                  <a:lnTo>
                    <a:pt x="163" y="56"/>
                  </a:lnTo>
                  <a:lnTo>
                    <a:pt x="172" y="52"/>
                  </a:lnTo>
                  <a:lnTo>
                    <a:pt x="181" y="48"/>
                  </a:lnTo>
                  <a:lnTo>
                    <a:pt x="184" y="46"/>
                  </a:lnTo>
                  <a:lnTo>
                    <a:pt x="183" y="44"/>
                  </a:lnTo>
                  <a:lnTo>
                    <a:pt x="181" y="38"/>
                  </a:lnTo>
                  <a:lnTo>
                    <a:pt x="176" y="29"/>
                  </a:lnTo>
                  <a:lnTo>
                    <a:pt x="172" y="19"/>
                  </a:lnTo>
                  <a:lnTo>
                    <a:pt x="166" y="10"/>
                  </a:lnTo>
                  <a:lnTo>
                    <a:pt x="159" y="3"/>
                  </a:lnTo>
                  <a:lnTo>
                    <a:pt x="153" y="0"/>
                  </a:lnTo>
                  <a:lnTo>
                    <a:pt x="149" y="1"/>
                  </a:lnTo>
                  <a:close/>
                </a:path>
              </a:pathLst>
            </a:custGeom>
            <a:solidFill>
              <a:srgbClr val="FFFFFF"/>
            </a:solidFill>
            <a:ln w="9525">
              <a:noFill/>
              <a:round/>
              <a:headEnd/>
              <a:tailEnd/>
            </a:ln>
          </p:spPr>
          <p:txBody>
            <a:bodyPr/>
            <a:lstStyle/>
            <a:p>
              <a:endParaRPr lang="en-US"/>
            </a:p>
          </p:txBody>
        </p:sp>
        <p:sp>
          <p:nvSpPr>
            <p:cNvPr id="119" name="Freeform 29"/>
            <p:cNvSpPr>
              <a:spLocks/>
            </p:cNvSpPr>
            <p:nvPr/>
          </p:nvSpPr>
          <p:spPr bwMode="auto">
            <a:xfrm>
              <a:off x="1775" y="1167"/>
              <a:ext cx="23" cy="14"/>
            </a:xfrm>
            <a:custGeom>
              <a:avLst/>
              <a:gdLst>
                <a:gd name="T0" fmla="*/ 46 w 46"/>
                <a:gd name="T1" fmla="*/ 28 h 28"/>
                <a:gd name="T2" fmla="*/ 43 w 46"/>
                <a:gd name="T3" fmla="*/ 28 h 28"/>
                <a:gd name="T4" fmla="*/ 34 w 46"/>
                <a:gd name="T5" fmla="*/ 26 h 28"/>
                <a:gd name="T6" fmla="*/ 24 w 46"/>
                <a:gd name="T7" fmla="*/ 24 h 28"/>
                <a:gd name="T8" fmla="*/ 18 w 46"/>
                <a:gd name="T9" fmla="*/ 21 h 28"/>
                <a:gd name="T10" fmla="*/ 13 w 46"/>
                <a:gd name="T11" fmla="*/ 15 h 28"/>
                <a:gd name="T12" fmla="*/ 7 w 46"/>
                <a:gd name="T13" fmla="*/ 8 h 28"/>
                <a:gd name="T14" fmla="*/ 3 w 46"/>
                <a:gd name="T15" fmla="*/ 2 h 28"/>
                <a:gd name="T16" fmla="*/ 0 w 46"/>
                <a:gd name="T17" fmla="*/ 0 h 28"/>
                <a:gd name="T18" fmla="*/ 1 w 46"/>
                <a:gd name="T19" fmla="*/ 1 h 28"/>
                <a:gd name="T20" fmla="*/ 6 w 46"/>
                <a:gd name="T21" fmla="*/ 5 h 28"/>
                <a:gd name="T22" fmla="*/ 12 w 46"/>
                <a:gd name="T23" fmla="*/ 9 h 28"/>
                <a:gd name="T24" fmla="*/ 20 w 46"/>
                <a:gd name="T25" fmla="*/ 15 h 28"/>
                <a:gd name="T26" fmla="*/ 27 w 46"/>
                <a:gd name="T27" fmla="*/ 21 h 28"/>
                <a:gd name="T28" fmla="*/ 35 w 46"/>
                <a:gd name="T29" fmla="*/ 25 h 28"/>
                <a:gd name="T30" fmla="*/ 42 w 46"/>
                <a:gd name="T31" fmla="*/ 28 h 28"/>
                <a:gd name="T32" fmla="*/ 46 w 46"/>
                <a:gd name="T33" fmla="*/ 28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28"/>
                <a:gd name="T53" fmla="*/ 46 w 46"/>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28">
                  <a:moveTo>
                    <a:pt x="46" y="28"/>
                  </a:moveTo>
                  <a:lnTo>
                    <a:pt x="43" y="28"/>
                  </a:lnTo>
                  <a:lnTo>
                    <a:pt x="34" y="26"/>
                  </a:lnTo>
                  <a:lnTo>
                    <a:pt x="24" y="24"/>
                  </a:lnTo>
                  <a:lnTo>
                    <a:pt x="18" y="21"/>
                  </a:lnTo>
                  <a:lnTo>
                    <a:pt x="13" y="15"/>
                  </a:lnTo>
                  <a:lnTo>
                    <a:pt x="7" y="8"/>
                  </a:lnTo>
                  <a:lnTo>
                    <a:pt x="3" y="2"/>
                  </a:lnTo>
                  <a:lnTo>
                    <a:pt x="0" y="0"/>
                  </a:lnTo>
                  <a:lnTo>
                    <a:pt x="1" y="1"/>
                  </a:lnTo>
                  <a:lnTo>
                    <a:pt x="6" y="5"/>
                  </a:lnTo>
                  <a:lnTo>
                    <a:pt x="12" y="9"/>
                  </a:lnTo>
                  <a:lnTo>
                    <a:pt x="20" y="15"/>
                  </a:lnTo>
                  <a:lnTo>
                    <a:pt x="27" y="21"/>
                  </a:lnTo>
                  <a:lnTo>
                    <a:pt x="35" y="25"/>
                  </a:lnTo>
                  <a:lnTo>
                    <a:pt x="42" y="28"/>
                  </a:lnTo>
                  <a:lnTo>
                    <a:pt x="46" y="28"/>
                  </a:lnTo>
                  <a:close/>
                </a:path>
              </a:pathLst>
            </a:custGeom>
            <a:solidFill>
              <a:srgbClr val="000000"/>
            </a:solidFill>
            <a:ln w="9525">
              <a:noFill/>
              <a:round/>
              <a:headEnd/>
              <a:tailEnd/>
            </a:ln>
          </p:spPr>
          <p:txBody>
            <a:bodyPr/>
            <a:lstStyle/>
            <a:p>
              <a:endParaRPr lang="en-US"/>
            </a:p>
          </p:txBody>
        </p:sp>
        <p:sp>
          <p:nvSpPr>
            <p:cNvPr id="120" name="Freeform 30"/>
            <p:cNvSpPr>
              <a:spLocks/>
            </p:cNvSpPr>
            <p:nvPr/>
          </p:nvSpPr>
          <p:spPr bwMode="auto">
            <a:xfrm>
              <a:off x="2033" y="826"/>
              <a:ext cx="61" cy="81"/>
            </a:xfrm>
            <a:custGeom>
              <a:avLst/>
              <a:gdLst>
                <a:gd name="T0" fmla="*/ 120 w 121"/>
                <a:gd name="T1" fmla="*/ 59 h 161"/>
                <a:gd name="T2" fmla="*/ 113 w 121"/>
                <a:gd name="T3" fmla="*/ 39 h 161"/>
                <a:gd name="T4" fmla="*/ 107 w 121"/>
                <a:gd name="T5" fmla="*/ 28 h 161"/>
                <a:gd name="T6" fmla="*/ 97 w 121"/>
                <a:gd name="T7" fmla="*/ 17 h 161"/>
                <a:gd name="T8" fmla="*/ 84 w 121"/>
                <a:gd name="T9" fmla="*/ 7 h 161"/>
                <a:gd name="T10" fmla="*/ 72 w 121"/>
                <a:gd name="T11" fmla="*/ 1 h 161"/>
                <a:gd name="T12" fmla="*/ 62 w 121"/>
                <a:gd name="T13" fmla="*/ 0 h 161"/>
                <a:gd name="T14" fmla="*/ 52 w 121"/>
                <a:gd name="T15" fmla="*/ 2 h 161"/>
                <a:gd name="T16" fmla="*/ 42 w 121"/>
                <a:gd name="T17" fmla="*/ 7 h 161"/>
                <a:gd name="T18" fmla="*/ 32 w 121"/>
                <a:gd name="T19" fmla="*/ 13 h 161"/>
                <a:gd name="T20" fmla="*/ 22 w 121"/>
                <a:gd name="T21" fmla="*/ 23 h 161"/>
                <a:gd name="T22" fmla="*/ 9 w 121"/>
                <a:gd name="T23" fmla="*/ 42 h 161"/>
                <a:gd name="T24" fmla="*/ 7 w 121"/>
                <a:gd name="T25" fmla="*/ 60 h 161"/>
                <a:gd name="T26" fmla="*/ 10 w 121"/>
                <a:gd name="T27" fmla="*/ 67 h 161"/>
                <a:gd name="T28" fmla="*/ 15 w 121"/>
                <a:gd name="T29" fmla="*/ 68 h 161"/>
                <a:gd name="T30" fmla="*/ 35 w 121"/>
                <a:gd name="T31" fmla="*/ 67 h 161"/>
                <a:gd name="T32" fmla="*/ 45 w 121"/>
                <a:gd name="T33" fmla="*/ 68 h 161"/>
                <a:gd name="T34" fmla="*/ 53 w 121"/>
                <a:gd name="T35" fmla="*/ 75 h 161"/>
                <a:gd name="T36" fmla="*/ 55 w 121"/>
                <a:gd name="T37" fmla="*/ 83 h 161"/>
                <a:gd name="T38" fmla="*/ 50 w 121"/>
                <a:gd name="T39" fmla="*/ 90 h 161"/>
                <a:gd name="T40" fmla="*/ 50 w 121"/>
                <a:gd name="T41" fmla="*/ 120 h 161"/>
                <a:gd name="T42" fmla="*/ 39 w 121"/>
                <a:gd name="T43" fmla="*/ 99 h 161"/>
                <a:gd name="T44" fmla="*/ 30 w 121"/>
                <a:gd name="T45" fmla="*/ 96 h 161"/>
                <a:gd name="T46" fmla="*/ 21 w 121"/>
                <a:gd name="T47" fmla="*/ 95 h 161"/>
                <a:gd name="T48" fmla="*/ 18 w 121"/>
                <a:gd name="T49" fmla="*/ 92 h 161"/>
                <a:gd name="T50" fmla="*/ 17 w 121"/>
                <a:gd name="T51" fmla="*/ 90 h 161"/>
                <a:gd name="T52" fmla="*/ 14 w 121"/>
                <a:gd name="T53" fmla="*/ 88 h 161"/>
                <a:gd name="T54" fmla="*/ 12 w 121"/>
                <a:gd name="T55" fmla="*/ 95 h 161"/>
                <a:gd name="T56" fmla="*/ 3 w 121"/>
                <a:gd name="T57" fmla="*/ 91 h 161"/>
                <a:gd name="T58" fmla="*/ 1 w 121"/>
                <a:gd name="T59" fmla="*/ 93 h 161"/>
                <a:gd name="T60" fmla="*/ 0 w 121"/>
                <a:gd name="T61" fmla="*/ 112 h 161"/>
                <a:gd name="T62" fmla="*/ 6 w 121"/>
                <a:gd name="T63" fmla="*/ 123 h 161"/>
                <a:gd name="T64" fmla="*/ 14 w 121"/>
                <a:gd name="T65" fmla="*/ 123 h 161"/>
                <a:gd name="T66" fmla="*/ 8 w 121"/>
                <a:gd name="T67" fmla="*/ 135 h 161"/>
                <a:gd name="T68" fmla="*/ 5 w 121"/>
                <a:gd name="T69" fmla="*/ 154 h 161"/>
                <a:gd name="T70" fmla="*/ 21 w 121"/>
                <a:gd name="T71" fmla="*/ 152 h 161"/>
                <a:gd name="T72" fmla="*/ 25 w 121"/>
                <a:gd name="T73" fmla="*/ 151 h 161"/>
                <a:gd name="T74" fmla="*/ 33 w 121"/>
                <a:gd name="T75" fmla="*/ 149 h 161"/>
                <a:gd name="T76" fmla="*/ 39 w 121"/>
                <a:gd name="T77" fmla="*/ 143 h 161"/>
                <a:gd name="T78" fmla="*/ 40 w 121"/>
                <a:gd name="T79" fmla="*/ 139 h 161"/>
                <a:gd name="T80" fmla="*/ 36 w 121"/>
                <a:gd name="T81" fmla="*/ 135 h 161"/>
                <a:gd name="T82" fmla="*/ 39 w 121"/>
                <a:gd name="T83" fmla="*/ 130 h 161"/>
                <a:gd name="T84" fmla="*/ 52 w 121"/>
                <a:gd name="T85" fmla="*/ 134 h 161"/>
                <a:gd name="T86" fmla="*/ 61 w 121"/>
                <a:gd name="T87" fmla="*/ 134 h 161"/>
                <a:gd name="T88" fmla="*/ 63 w 121"/>
                <a:gd name="T89" fmla="*/ 118 h 161"/>
                <a:gd name="T90" fmla="*/ 63 w 121"/>
                <a:gd name="T91" fmla="*/ 95 h 161"/>
                <a:gd name="T92" fmla="*/ 69 w 121"/>
                <a:gd name="T93" fmla="*/ 78 h 161"/>
                <a:gd name="T94" fmla="*/ 72 w 121"/>
                <a:gd name="T95" fmla="*/ 73 h 161"/>
                <a:gd name="T96" fmla="*/ 77 w 121"/>
                <a:gd name="T97" fmla="*/ 68 h 161"/>
                <a:gd name="T98" fmla="*/ 89 w 121"/>
                <a:gd name="T99" fmla="*/ 65 h 161"/>
                <a:gd name="T100" fmla="*/ 103 w 121"/>
                <a:gd name="T101" fmla="*/ 69 h 161"/>
                <a:gd name="T102" fmla="*/ 112 w 121"/>
                <a:gd name="T103" fmla="*/ 72 h 161"/>
                <a:gd name="T104" fmla="*/ 121 w 121"/>
                <a:gd name="T105" fmla="*/ 62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1"/>
                <a:gd name="T160" fmla="*/ 0 h 161"/>
                <a:gd name="T161" fmla="*/ 121 w 121"/>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1" h="161">
                  <a:moveTo>
                    <a:pt x="121" y="62"/>
                  </a:moveTo>
                  <a:lnTo>
                    <a:pt x="120" y="59"/>
                  </a:lnTo>
                  <a:lnTo>
                    <a:pt x="117" y="50"/>
                  </a:lnTo>
                  <a:lnTo>
                    <a:pt x="113" y="39"/>
                  </a:lnTo>
                  <a:lnTo>
                    <a:pt x="110" y="31"/>
                  </a:lnTo>
                  <a:lnTo>
                    <a:pt x="107" y="28"/>
                  </a:lnTo>
                  <a:lnTo>
                    <a:pt x="103" y="22"/>
                  </a:lnTo>
                  <a:lnTo>
                    <a:pt x="97" y="17"/>
                  </a:lnTo>
                  <a:lnTo>
                    <a:pt x="91" y="12"/>
                  </a:lnTo>
                  <a:lnTo>
                    <a:pt x="84" y="7"/>
                  </a:lnTo>
                  <a:lnTo>
                    <a:pt x="77" y="4"/>
                  </a:lnTo>
                  <a:lnTo>
                    <a:pt x="72" y="1"/>
                  </a:lnTo>
                  <a:lnTo>
                    <a:pt x="67" y="0"/>
                  </a:lnTo>
                  <a:lnTo>
                    <a:pt x="62" y="0"/>
                  </a:lnTo>
                  <a:lnTo>
                    <a:pt x="58" y="1"/>
                  </a:lnTo>
                  <a:lnTo>
                    <a:pt x="52" y="2"/>
                  </a:lnTo>
                  <a:lnTo>
                    <a:pt x="47" y="5"/>
                  </a:lnTo>
                  <a:lnTo>
                    <a:pt x="42" y="7"/>
                  </a:lnTo>
                  <a:lnTo>
                    <a:pt x="37" y="9"/>
                  </a:lnTo>
                  <a:lnTo>
                    <a:pt x="32" y="13"/>
                  </a:lnTo>
                  <a:lnTo>
                    <a:pt x="29" y="16"/>
                  </a:lnTo>
                  <a:lnTo>
                    <a:pt x="22" y="23"/>
                  </a:lnTo>
                  <a:lnTo>
                    <a:pt x="15" y="32"/>
                  </a:lnTo>
                  <a:lnTo>
                    <a:pt x="9" y="42"/>
                  </a:lnTo>
                  <a:lnTo>
                    <a:pt x="7" y="52"/>
                  </a:lnTo>
                  <a:lnTo>
                    <a:pt x="7" y="60"/>
                  </a:lnTo>
                  <a:lnTo>
                    <a:pt x="9" y="65"/>
                  </a:lnTo>
                  <a:lnTo>
                    <a:pt x="10" y="67"/>
                  </a:lnTo>
                  <a:lnTo>
                    <a:pt x="10" y="68"/>
                  </a:lnTo>
                  <a:lnTo>
                    <a:pt x="15" y="68"/>
                  </a:lnTo>
                  <a:lnTo>
                    <a:pt x="24" y="67"/>
                  </a:lnTo>
                  <a:lnTo>
                    <a:pt x="35" y="67"/>
                  </a:lnTo>
                  <a:lnTo>
                    <a:pt x="42" y="67"/>
                  </a:lnTo>
                  <a:lnTo>
                    <a:pt x="45" y="68"/>
                  </a:lnTo>
                  <a:lnTo>
                    <a:pt x="50" y="70"/>
                  </a:lnTo>
                  <a:lnTo>
                    <a:pt x="53" y="75"/>
                  </a:lnTo>
                  <a:lnTo>
                    <a:pt x="55" y="78"/>
                  </a:lnTo>
                  <a:lnTo>
                    <a:pt x="55" y="83"/>
                  </a:lnTo>
                  <a:lnTo>
                    <a:pt x="53" y="87"/>
                  </a:lnTo>
                  <a:lnTo>
                    <a:pt x="50" y="90"/>
                  </a:lnTo>
                  <a:lnTo>
                    <a:pt x="48" y="91"/>
                  </a:lnTo>
                  <a:lnTo>
                    <a:pt x="50" y="120"/>
                  </a:lnTo>
                  <a:lnTo>
                    <a:pt x="40" y="99"/>
                  </a:lnTo>
                  <a:lnTo>
                    <a:pt x="39" y="99"/>
                  </a:lnTo>
                  <a:lnTo>
                    <a:pt x="35" y="97"/>
                  </a:lnTo>
                  <a:lnTo>
                    <a:pt x="30" y="96"/>
                  </a:lnTo>
                  <a:lnTo>
                    <a:pt x="24" y="96"/>
                  </a:lnTo>
                  <a:lnTo>
                    <a:pt x="21" y="95"/>
                  </a:lnTo>
                  <a:lnTo>
                    <a:pt x="18" y="93"/>
                  </a:lnTo>
                  <a:lnTo>
                    <a:pt x="18" y="92"/>
                  </a:lnTo>
                  <a:lnTo>
                    <a:pt x="18" y="91"/>
                  </a:lnTo>
                  <a:lnTo>
                    <a:pt x="17" y="90"/>
                  </a:lnTo>
                  <a:lnTo>
                    <a:pt x="16" y="88"/>
                  </a:lnTo>
                  <a:lnTo>
                    <a:pt x="14" y="88"/>
                  </a:lnTo>
                  <a:lnTo>
                    <a:pt x="14" y="91"/>
                  </a:lnTo>
                  <a:lnTo>
                    <a:pt x="12" y="95"/>
                  </a:lnTo>
                  <a:lnTo>
                    <a:pt x="8" y="93"/>
                  </a:lnTo>
                  <a:lnTo>
                    <a:pt x="3" y="91"/>
                  </a:lnTo>
                  <a:lnTo>
                    <a:pt x="1" y="90"/>
                  </a:lnTo>
                  <a:lnTo>
                    <a:pt x="1" y="93"/>
                  </a:lnTo>
                  <a:lnTo>
                    <a:pt x="0" y="101"/>
                  </a:lnTo>
                  <a:lnTo>
                    <a:pt x="0" y="112"/>
                  </a:lnTo>
                  <a:lnTo>
                    <a:pt x="2" y="120"/>
                  </a:lnTo>
                  <a:lnTo>
                    <a:pt x="6" y="123"/>
                  </a:lnTo>
                  <a:lnTo>
                    <a:pt x="10" y="125"/>
                  </a:lnTo>
                  <a:lnTo>
                    <a:pt x="14" y="123"/>
                  </a:lnTo>
                  <a:lnTo>
                    <a:pt x="15" y="122"/>
                  </a:lnTo>
                  <a:lnTo>
                    <a:pt x="8" y="135"/>
                  </a:lnTo>
                  <a:lnTo>
                    <a:pt x="12" y="144"/>
                  </a:lnTo>
                  <a:lnTo>
                    <a:pt x="5" y="154"/>
                  </a:lnTo>
                  <a:lnTo>
                    <a:pt x="13" y="161"/>
                  </a:lnTo>
                  <a:lnTo>
                    <a:pt x="21" y="152"/>
                  </a:lnTo>
                  <a:lnTo>
                    <a:pt x="22" y="152"/>
                  </a:lnTo>
                  <a:lnTo>
                    <a:pt x="25" y="151"/>
                  </a:lnTo>
                  <a:lnTo>
                    <a:pt x="29" y="150"/>
                  </a:lnTo>
                  <a:lnTo>
                    <a:pt x="33" y="149"/>
                  </a:lnTo>
                  <a:lnTo>
                    <a:pt x="37" y="146"/>
                  </a:lnTo>
                  <a:lnTo>
                    <a:pt x="39" y="143"/>
                  </a:lnTo>
                  <a:lnTo>
                    <a:pt x="40" y="141"/>
                  </a:lnTo>
                  <a:lnTo>
                    <a:pt x="40" y="139"/>
                  </a:lnTo>
                  <a:lnTo>
                    <a:pt x="38" y="138"/>
                  </a:lnTo>
                  <a:lnTo>
                    <a:pt x="36" y="135"/>
                  </a:lnTo>
                  <a:lnTo>
                    <a:pt x="35" y="131"/>
                  </a:lnTo>
                  <a:lnTo>
                    <a:pt x="39" y="130"/>
                  </a:lnTo>
                  <a:lnTo>
                    <a:pt x="47" y="133"/>
                  </a:lnTo>
                  <a:lnTo>
                    <a:pt x="52" y="134"/>
                  </a:lnTo>
                  <a:lnTo>
                    <a:pt x="57" y="135"/>
                  </a:lnTo>
                  <a:lnTo>
                    <a:pt x="61" y="134"/>
                  </a:lnTo>
                  <a:lnTo>
                    <a:pt x="63" y="128"/>
                  </a:lnTo>
                  <a:lnTo>
                    <a:pt x="63" y="118"/>
                  </a:lnTo>
                  <a:lnTo>
                    <a:pt x="62" y="106"/>
                  </a:lnTo>
                  <a:lnTo>
                    <a:pt x="63" y="95"/>
                  </a:lnTo>
                  <a:lnTo>
                    <a:pt x="67" y="85"/>
                  </a:lnTo>
                  <a:lnTo>
                    <a:pt x="69" y="78"/>
                  </a:lnTo>
                  <a:lnTo>
                    <a:pt x="70" y="74"/>
                  </a:lnTo>
                  <a:lnTo>
                    <a:pt x="72" y="73"/>
                  </a:lnTo>
                  <a:lnTo>
                    <a:pt x="74" y="72"/>
                  </a:lnTo>
                  <a:lnTo>
                    <a:pt x="77" y="68"/>
                  </a:lnTo>
                  <a:lnTo>
                    <a:pt x="83" y="66"/>
                  </a:lnTo>
                  <a:lnTo>
                    <a:pt x="89" y="65"/>
                  </a:lnTo>
                  <a:lnTo>
                    <a:pt x="96" y="67"/>
                  </a:lnTo>
                  <a:lnTo>
                    <a:pt x="103" y="69"/>
                  </a:lnTo>
                  <a:lnTo>
                    <a:pt x="110" y="70"/>
                  </a:lnTo>
                  <a:lnTo>
                    <a:pt x="112" y="72"/>
                  </a:lnTo>
                  <a:lnTo>
                    <a:pt x="121" y="68"/>
                  </a:lnTo>
                  <a:lnTo>
                    <a:pt x="121" y="62"/>
                  </a:lnTo>
                  <a:close/>
                </a:path>
              </a:pathLst>
            </a:custGeom>
            <a:solidFill>
              <a:srgbClr val="FFFFFF"/>
            </a:solidFill>
            <a:ln w="9525">
              <a:noFill/>
              <a:round/>
              <a:headEnd/>
              <a:tailEnd/>
            </a:ln>
          </p:spPr>
          <p:txBody>
            <a:bodyPr/>
            <a:lstStyle/>
            <a:p>
              <a:endParaRPr lang="en-US"/>
            </a:p>
          </p:txBody>
        </p:sp>
        <p:sp>
          <p:nvSpPr>
            <p:cNvPr id="121" name="Freeform 31"/>
            <p:cNvSpPr>
              <a:spLocks/>
            </p:cNvSpPr>
            <p:nvPr/>
          </p:nvSpPr>
          <p:spPr bwMode="auto">
            <a:xfrm>
              <a:off x="2072" y="874"/>
              <a:ext cx="26" cy="33"/>
            </a:xfrm>
            <a:custGeom>
              <a:avLst/>
              <a:gdLst>
                <a:gd name="T0" fmla="*/ 5 w 52"/>
                <a:gd name="T1" fmla="*/ 7 h 67"/>
                <a:gd name="T2" fmla="*/ 7 w 52"/>
                <a:gd name="T3" fmla="*/ 7 h 67"/>
                <a:gd name="T4" fmla="*/ 13 w 52"/>
                <a:gd name="T5" fmla="*/ 8 h 67"/>
                <a:gd name="T6" fmla="*/ 20 w 52"/>
                <a:gd name="T7" fmla="*/ 9 h 67"/>
                <a:gd name="T8" fmla="*/ 26 w 52"/>
                <a:gd name="T9" fmla="*/ 8 h 67"/>
                <a:gd name="T10" fmla="*/ 31 w 52"/>
                <a:gd name="T11" fmla="*/ 5 h 67"/>
                <a:gd name="T12" fmla="*/ 38 w 52"/>
                <a:gd name="T13" fmla="*/ 3 h 67"/>
                <a:gd name="T14" fmla="*/ 43 w 52"/>
                <a:gd name="T15" fmla="*/ 1 h 67"/>
                <a:gd name="T16" fmla="*/ 45 w 52"/>
                <a:gd name="T17" fmla="*/ 0 h 67"/>
                <a:gd name="T18" fmla="*/ 51 w 52"/>
                <a:gd name="T19" fmla="*/ 5 h 67"/>
                <a:gd name="T20" fmla="*/ 51 w 52"/>
                <a:gd name="T21" fmla="*/ 7 h 67"/>
                <a:gd name="T22" fmla="*/ 52 w 52"/>
                <a:gd name="T23" fmla="*/ 11 h 67"/>
                <a:gd name="T24" fmla="*/ 52 w 52"/>
                <a:gd name="T25" fmla="*/ 17 h 67"/>
                <a:gd name="T26" fmla="*/ 50 w 52"/>
                <a:gd name="T27" fmla="*/ 25 h 67"/>
                <a:gd name="T28" fmla="*/ 45 w 52"/>
                <a:gd name="T29" fmla="*/ 33 h 67"/>
                <a:gd name="T30" fmla="*/ 43 w 52"/>
                <a:gd name="T31" fmla="*/ 41 h 67"/>
                <a:gd name="T32" fmla="*/ 41 w 52"/>
                <a:gd name="T33" fmla="*/ 49 h 67"/>
                <a:gd name="T34" fmla="*/ 40 w 52"/>
                <a:gd name="T35" fmla="*/ 55 h 67"/>
                <a:gd name="T36" fmla="*/ 40 w 52"/>
                <a:gd name="T37" fmla="*/ 60 h 67"/>
                <a:gd name="T38" fmla="*/ 38 w 52"/>
                <a:gd name="T39" fmla="*/ 63 h 67"/>
                <a:gd name="T40" fmla="*/ 37 w 52"/>
                <a:gd name="T41" fmla="*/ 65 h 67"/>
                <a:gd name="T42" fmla="*/ 37 w 52"/>
                <a:gd name="T43" fmla="*/ 67 h 67"/>
                <a:gd name="T44" fmla="*/ 37 w 52"/>
                <a:gd name="T45" fmla="*/ 67 h 67"/>
                <a:gd name="T46" fmla="*/ 36 w 52"/>
                <a:gd name="T47" fmla="*/ 67 h 67"/>
                <a:gd name="T48" fmla="*/ 34 w 52"/>
                <a:gd name="T49" fmla="*/ 65 h 67"/>
                <a:gd name="T50" fmla="*/ 28 w 52"/>
                <a:gd name="T51" fmla="*/ 63 h 67"/>
                <a:gd name="T52" fmla="*/ 22 w 52"/>
                <a:gd name="T53" fmla="*/ 60 h 67"/>
                <a:gd name="T54" fmla="*/ 18 w 52"/>
                <a:gd name="T55" fmla="*/ 55 h 67"/>
                <a:gd name="T56" fmla="*/ 13 w 52"/>
                <a:gd name="T57" fmla="*/ 52 h 67"/>
                <a:gd name="T58" fmla="*/ 10 w 52"/>
                <a:gd name="T59" fmla="*/ 49 h 67"/>
                <a:gd name="T60" fmla="*/ 6 w 52"/>
                <a:gd name="T61" fmla="*/ 47 h 67"/>
                <a:gd name="T62" fmla="*/ 4 w 52"/>
                <a:gd name="T63" fmla="*/ 42 h 67"/>
                <a:gd name="T64" fmla="*/ 1 w 52"/>
                <a:gd name="T65" fmla="*/ 38 h 67"/>
                <a:gd name="T66" fmla="*/ 1 w 52"/>
                <a:gd name="T67" fmla="*/ 35 h 67"/>
                <a:gd name="T68" fmla="*/ 0 w 52"/>
                <a:gd name="T69" fmla="*/ 32 h 67"/>
                <a:gd name="T70" fmla="*/ 0 w 52"/>
                <a:gd name="T71" fmla="*/ 23 h 67"/>
                <a:gd name="T72" fmla="*/ 0 w 52"/>
                <a:gd name="T73" fmla="*/ 14 h 67"/>
                <a:gd name="T74" fmla="*/ 5 w 52"/>
                <a:gd name="T75" fmla="*/ 7 h 6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2"/>
                <a:gd name="T115" fmla="*/ 0 h 67"/>
                <a:gd name="T116" fmla="*/ 52 w 52"/>
                <a:gd name="T117" fmla="*/ 67 h 6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2" h="67">
                  <a:moveTo>
                    <a:pt x="5" y="7"/>
                  </a:moveTo>
                  <a:lnTo>
                    <a:pt x="7" y="7"/>
                  </a:lnTo>
                  <a:lnTo>
                    <a:pt x="13" y="8"/>
                  </a:lnTo>
                  <a:lnTo>
                    <a:pt x="20" y="9"/>
                  </a:lnTo>
                  <a:lnTo>
                    <a:pt x="26" y="8"/>
                  </a:lnTo>
                  <a:lnTo>
                    <a:pt x="31" y="5"/>
                  </a:lnTo>
                  <a:lnTo>
                    <a:pt x="38" y="3"/>
                  </a:lnTo>
                  <a:lnTo>
                    <a:pt x="43" y="1"/>
                  </a:lnTo>
                  <a:lnTo>
                    <a:pt x="45" y="0"/>
                  </a:lnTo>
                  <a:lnTo>
                    <a:pt x="51" y="5"/>
                  </a:lnTo>
                  <a:lnTo>
                    <a:pt x="51" y="7"/>
                  </a:lnTo>
                  <a:lnTo>
                    <a:pt x="52" y="11"/>
                  </a:lnTo>
                  <a:lnTo>
                    <a:pt x="52" y="17"/>
                  </a:lnTo>
                  <a:lnTo>
                    <a:pt x="50" y="25"/>
                  </a:lnTo>
                  <a:lnTo>
                    <a:pt x="45" y="33"/>
                  </a:lnTo>
                  <a:lnTo>
                    <a:pt x="43" y="41"/>
                  </a:lnTo>
                  <a:lnTo>
                    <a:pt x="41" y="49"/>
                  </a:lnTo>
                  <a:lnTo>
                    <a:pt x="40" y="55"/>
                  </a:lnTo>
                  <a:lnTo>
                    <a:pt x="40" y="60"/>
                  </a:lnTo>
                  <a:lnTo>
                    <a:pt x="38" y="63"/>
                  </a:lnTo>
                  <a:lnTo>
                    <a:pt x="37" y="65"/>
                  </a:lnTo>
                  <a:lnTo>
                    <a:pt x="37" y="67"/>
                  </a:lnTo>
                  <a:lnTo>
                    <a:pt x="36" y="67"/>
                  </a:lnTo>
                  <a:lnTo>
                    <a:pt x="34" y="65"/>
                  </a:lnTo>
                  <a:lnTo>
                    <a:pt x="28" y="63"/>
                  </a:lnTo>
                  <a:lnTo>
                    <a:pt x="22" y="60"/>
                  </a:lnTo>
                  <a:lnTo>
                    <a:pt x="18" y="55"/>
                  </a:lnTo>
                  <a:lnTo>
                    <a:pt x="13" y="52"/>
                  </a:lnTo>
                  <a:lnTo>
                    <a:pt x="10" y="49"/>
                  </a:lnTo>
                  <a:lnTo>
                    <a:pt x="6" y="47"/>
                  </a:lnTo>
                  <a:lnTo>
                    <a:pt x="4" y="42"/>
                  </a:lnTo>
                  <a:lnTo>
                    <a:pt x="1" y="38"/>
                  </a:lnTo>
                  <a:lnTo>
                    <a:pt x="1" y="35"/>
                  </a:lnTo>
                  <a:lnTo>
                    <a:pt x="0" y="32"/>
                  </a:lnTo>
                  <a:lnTo>
                    <a:pt x="0" y="23"/>
                  </a:lnTo>
                  <a:lnTo>
                    <a:pt x="0" y="14"/>
                  </a:lnTo>
                  <a:lnTo>
                    <a:pt x="5" y="7"/>
                  </a:lnTo>
                  <a:close/>
                </a:path>
              </a:pathLst>
            </a:custGeom>
            <a:solidFill>
              <a:srgbClr val="FFFFFF"/>
            </a:solidFill>
            <a:ln w="9525">
              <a:noFill/>
              <a:round/>
              <a:headEnd/>
              <a:tailEnd/>
            </a:ln>
          </p:spPr>
          <p:txBody>
            <a:bodyPr/>
            <a:lstStyle/>
            <a:p>
              <a:endParaRPr lang="en-US"/>
            </a:p>
          </p:txBody>
        </p:sp>
        <p:sp>
          <p:nvSpPr>
            <p:cNvPr id="122" name="Freeform 32"/>
            <p:cNvSpPr>
              <a:spLocks/>
            </p:cNvSpPr>
            <p:nvPr/>
          </p:nvSpPr>
          <p:spPr bwMode="auto">
            <a:xfrm>
              <a:off x="2052" y="915"/>
              <a:ext cx="24" cy="11"/>
            </a:xfrm>
            <a:custGeom>
              <a:avLst/>
              <a:gdLst>
                <a:gd name="T0" fmla="*/ 0 w 47"/>
                <a:gd name="T1" fmla="*/ 0 h 21"/>
                <a:gd name="T2" fmla="*/ 2 w 47"/>
                <a:gd name="T3" fmla="*/ 0 h 21"/>
                <a:gd name="T4" fmla="*/ 7 w 47"/>
                <a:gd name="T5" fmla="*/ 1 h 21"/>
                <a:gd name="T6" fmla="*/ 13 w 47"/>
                <a:gd name="T7" fmla="*/ 2 h 21"/>
                <a:gd name="T8" fmla="*/ 20 w 47"/>
                <a:gd name="T9" fmla="*/ 2 h 21"/>
                <a:gd name="T10" fmla="*/ 27 w 47"/>
                <a:gd name="T11" fmla="*/ 2 h 21"/>
                <a:gd name="T12" fmla="*/ 32 w 47"/>
                <a:gd name="T13" fmla="*/ 1 h 21"/>
                <a:gd name="T14" fmla="*/ 37 w 47"/>
                <a:gd name="T15" fmla="*/ 0 h 21"/>
                <a:gd name="T16" fmla="*/ 39 w 47"/>
                <a:gd name="T17" fmla="*/ 0 h 21"/>
                <a:gd name="T18" fmla="*/ 47 w 47"/>
                <a:gd name="T19" fmla="*/ 3 h 21"/>
                <a:gd name="T20" fmla="*/ 39 w 47"/>
                <a:gd name="T21" fmla="*/ 12 h 21"/>
                <a:gd name="T22" fmla="*/ 38 w 47"/>
                <a:gd name="T23" fmla="*/ 21 h 21"/>
                <a:gd name="T24" fmla="*/ 30 w 47"/>
                <a:gd name="T25" fmla="*/ 18 h 21"/>
                <a:gd name="T26" fmla="*/ 19 w 47"/>
                <a:gd name="T27" fmla="*/ 18 h 21"/>
                <a:gd name="T28" fmla="*/ 13 w 47"/>
                <a:gd name="T29" fmla="*/ 21 h 21"/>
                <a:gd name="T30" fmla="*/ 10 w 47"/>
                <a:gd name="T31" fmla="*/ 21 h 21"/>
                <a:gd name="T32" fmla="*/ 7 w 47"/>
                <a:gd name="T33" fmla="*/ 19 h 21"/>
                <a:gd name="T34" fmla="*/ 2 w 47"/>
                <a:gd name="T35" fmla="*/ 17 h 21"/>
                <a:gd name="T36" fmla="*/ 0 w 47"/>
                <a:gd name="T37" fmla="*/ 13 h 21"/>
                <a:gd name="T38" fmla="*/ 0 w 47"/>
                <a:gd name="T39" fmla="*/ 9 h 21"/>
                <a:gd name="T40" fmla="*/ 0 w 47"/>
                <a:gd name="T41" fmla="*/ 4 h 21"/>
                <a:gd name="T42" fmla="*/ 0 w 47"/>
                <a:gd name="T43" fmla="*/ 1 h 21"/>
                <a:gd name="T44" fmla="*/ 0 w 47"/>
                <a:gd name="T45" fmla="*/ 0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7"/>
                <a:gd name="T70" fmla="*/ 0 h 21"/>
                <a:gd name="T71" fmla="*/ 47 w 47"/>
                <a:gd name="T72" fmla="*/ 21 h 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7" h="21">
                  <a:moveTo>
                    <a:pt x="0" y="0"/>
                  </a:moveTo>
                  <a:lnTo>
                    <a:pt x="2" y="0"/>
                  </a:lnTo>
                  <a:lnTo>
                    <a:pt x="7" y="1"/>
                  </a:lnTo>
                  <a:lnTo>
                    <a:pt x="13" y="2"/>
                  </a:lnTo>
                  <a:lnTo>
                    <a:pt x="20" y="2"/>
                  </a:lnTo>
                  <a:lnTo>
                    <a:pt x="27" y="2"/>
                  </a:lnTo>
                  <a:lnTo>
                    <a:pt x="32" y="1"/>
                  </a:lnTo>
                  <a:lnTo>
                    <a:pt x="37" y="0"/>
                  </a:lnTo>
                  <a:lnTo>
                    <a:pt x="39" y="0"/>
                  </a:lnTo>
                  <a:lnTo>
                    <a:pt x="47" y="3"/>
                  </a:lnTo>
                  <a:lnTo>
                    <a:pt x="39" y="12"/>
                  </a:lnTo>
                  <a:lnTo>
                    <a:pt x="38" y="21"/>
                  </a:lnTo>
                  <a:lnTo>
                    <a:pt x="30" y="18"/>
                  </a:lnTo>
                  <a:lnTo>
                    <a:pt x="19" y="18"/>
                  </a:lnTo>
                  <a:lnTo>
                    <a:pt x="13" y="21"/>
                  </a:lnTo>
                  <a:lnTo>
                    <a:pt x="10" y="21"/>
                  </a:lnTo>
                  <a:lnTo>
                    <a:pt x="7" y="19"/>
                  </a:lnTo>
                  <a:lnTo>
                    <a:pt x="2" y="17"/>
                  </a:lnTo>
                  <a:lnTo>
                    <a:pt x="0" y="13"/>
                  </a:lnTo>
                  <a:lnTo>
                    <a:pt x="0" y="9"/>
                  </a:lnTo>
                  <a:lnTo>
                    <a:pt x="0" y="4"/>
                  </a:lnTo>
                  <a:lnTo>
                    <a:pt x="0" y="1"/>
                  </a:lnTo>
                  <a:lnTo>
                    <a:pt x="0" y="0"/>
                  </a:lnTo>
                  <a:close/>
                </a:path>
              </a:pathLst>
            </a:custGeom>
            <a:solidFill>
              <a:srgbClr val="FFFFFF"/>
            </a:solidFill>
            <a:ln w="9525">
              <a:noFill/>
              <a:round/>
              <a:headEnd/>
              <a:tailEnd/>
            </a:ln>
          </p:spPr>
          <p:txBody>
            <a:bodyPr/>
            <a:lstStyle/>
            <a:p>
              <a:endParaRPr lang="en-US"/>
            </a:p>
          </p:txBody>
        </p:sp>
        <p:sp>
          <p:nvSpPr>
            <p:cNvPr id="123" name="Freeform 33"/>
            <p:cNvSpPr>
              <a:spLocks/>
            </p:cNvSpPr>
            <p:nvPr/>
          </p:nvSpPr>
          <p:spPr bwMode="auto">
            <a:xfrm>
              <a:off x="2027" y="931"/>
              <a:ext cx="76" cy="38"/>
            </a:xfrm>
            <a:custGeom>
              <a:avLst/>
              <a:gdLst>
                <a:gd name="T0" fmla="*/ 25 w 154"/>
                <a:gd name="T1" fmla="*/ 0 h 76"/>
                <a:gd name="T2" fmla="*/ 26 w 154"/>
                <a:gd name="T3" fmla="*/ 1 h 76"/>
                <a:gd name="T4" fmla="*/ 29 w 154"/>
                <a:gd name="T5" fmla="*/ 6 h 76"/>
                <a:gd name="T6" fmla="*/ 33 w 154"/>
                <a:gd name="T7" fmla="*/ 10 h 76"/>
                <a:gd name="T8" fmla="*/ 35 w 154"/>
                <a:gd name="T9" fmla="*/ 16 h 76"/>
                <a:gd name="T10" fmla="*/ 37 w 154"/>
                <a:gd name="T11" fmla="*/ 22 h 76"/>
                <a:gd name="T12" fmla="*/ 42 w 154"/>
                <a:gd name="T13" fmla="*/ 29 h 76"/>
                <a:gd name="T14" fmla="*/ 45 w 154"/>
                <a:gd name="T15" fmla="*/ 34 h 76"/>
                <a:gd name="T16" fmla="*/ 48 w 154"/>
                <a:gd name="T17" fmla="*/ 37 h 76"/>
                <a:gd name="T18" fmla="*/ 60 w 154"/>
                <a:gd name="T19" fmla="*/ 45 h 76"/>
                <a:gd name="T20" fmla="*/ 76 w 154"/>
                <a:gd name="T21" fmla="*/ 41 h 76"/>
                <a:gd name="T22" fmla="*/ 90 w 154"/>
                <a:gd name="T23" fmla="*/ 47 h 76"/>
                <a:gd name="T24" fmla="*/ 103 w 154"/>
                <a:gd name="T25" fmla="*/ 41 h 76"/>
                <a:gd name="T26" fmla="*/ 117 w 154"/>
                <a:gd name="T27" fmla="*/ 34 h 76"/>
                <a:gd name="T28" fmla="*/ 127 w 154"/>
                <a:gd name="T29" fmla="*/ 26 h 76"/>
                <a:gd name="T30" fmla="*/ 128 w 154"/>
                <a:gd name="T31" fmla="*/ 25 h 76"/>
                <a:gd name="T32" fmla="*/ 132 w 154"/>
                <a:gd name="T33" fmla="*/ 24 h 76"/>
                <a:gd name="T34" fmla="*/ 136 w 154"/>
                <a:gd name="T35" fmla="*/ 20 h 76"/>
                <a:gd name="T36" fmla="*/ 140 w 154"/>
                <a:gd name="T37" fmla="*/ 17 h 76"/>
                <a:gd name="T38" fmla="*/ 142 w 154"/>
                <a:gd name="T39" fmla="*/ 15 h 76"/>
                <a:gd name="T40" fmla="*/ 146 w 154"/>
                <a:gd name="T41" fmla="*/ 16 h 76"/>
                <a:gd name="T42" fmla="*/ 149 w 154"/>
                <a:gd name="T43" fmla="*/ 18 h 76"/>
                <a:gd name="T44" fmla="*/ 153 w 154"/>
                <a:gd name="T45" fmla="*/ 23 h 76"/>
                <a:gd name="T46" fmla="*/ 154 w 154"/>
                <a:gd name="T47" fmla="*/ 30 h 76"/>
                <a:gd name="T48" fmla="*/ 151 w 154"/>
                <a:gd name="T49" fmla="*/ 39 h 76"/>
                <a:gd name="T50" fmla="*/ 147 w 154"/>
                <a:gd name="T51" fmla="*/ 48 h 76"/>
                <a:gd name="T52" fmla="*/ 141 w 154"/>
                <a:gd name="T53" fmla="*/ 56 h 76"/>
                <a:gd name="T54" fmla="*/ 138 w 154"/>
                <a:gd name="T55" fmla="*/ 60 h 76"/>
                <a:gd name="T56" fmla="*/ 133 w 154"/>
                <a:gd name="T57" fmla="*/ 63 h 76"/>
                <a:gd name="T58" fmla="*/ 127 w 154"/>
                <a:gd name="T59" fmla="*/ 67 h 76"/>
                <a:gd name="T60" fmla="*/ 120 w 154"/>
                <a:gd name="T61" fmla="*/ 69 h 76"/>
                <a:gd name="T62" fmla="*/ 113 w 154"/>
                <a:gd name="T63" fmla="*/ 72 h 76"/>
                <a:gd name="T64" fmla="*/ 106 w 154"/>
                <a:gd name="T65" fmla="*/ 73 h 76"/>
                <a:gd name="T66" fmla="*/ 101 w 154"/>
                <a:gd name="T67" fmla="*/ 76 h 76"/>
                <a:gd name="T68" fmla="*/ 95 w 154"/>
                <a:gd name="T69" fmla="*/ 76 h 76"/>
                <a:gd name="T70" fmla="*/ 89 w 154"/>
                <a:gd name="T71" fmla="*/ 76 h 76"/>
                <a:gd name="T72" fmla="*/ 82 w 154"/>
                <a:gd name="T73" fmla="*/ 75 h 76"/>
                <a:gd name="T74" fmla="*/ 73 w 154"/>
                <a:gd name="T75" fmla="*/ 75 h 76"/>
                <a:gd name="T76" fmla="*/ 64 w 154"/>
                <a:gd name="T77" fmla="*/ 72 h 76"/>
                <a:gd name="T78" fmla="*/ 53 w 154"/>
                <a:gd name="T79" fmla="*/ 71 h 76"/>
                <a:gd name="T80" fmla="*/ 45 w 154"/>
                <a:gd name="T81" fmla="*/ 69 h 76"/>
                <a:gd name="T82" fmla="*/ 40 w 154"/>
                <a:gd name="T83" fmla="*/ 67 h 76"/>
                <a:gd name="T84" fmla="*/ 35 w 154"/>
                <a:gd name="T85" fmla="*/ 63 h 76"/>
                <a:gd name="T86" fmla="*/ 27 w 154"/>
                <a:gd name="T87" fmla="*/ 55 h 76"/>
                <a:gd name="T88" fmla="*/ 15 w 154"/>
                <a:gd name="T89" fmla="*/ 46 h 76"/>
                <a:gd name="T90" fmla="*/ 6 w 154"/>
                <a:gd name="T91" fmla="*/ 37 h 76"/>
                <a:gd name="T92" fmla="*/ 1 w 154"/>
                <a:gd name="T93" fmla="*/ 27 h 76"/>
                <a:gd name="T94" fmla="*/ 0 w 154"/>
                <a:gd name="T95" fmla="*/ 20 h 76"/>
                <a:gd name="T96" fmla="*/ 1 w 154"/>
                <a:gd name="T97" fmla="*/ 16 h 76"/>
                <a:gd name="T98" fmla="*/ 3 w 154"/>
                <a:gd name="T99" fmla="*/ 11 h 76"/>
                <a:gd name="T100" fmla="*/ 7 w 154"/>
                <a:gd name="T101" fmla="*/ 8 h 76"/>
                <a:gd name="T102" fmla="*/ 14 w 154"/>
                <a:gd name="T103" fmla="*/ 4 h 76"/>
                <a:gd name="T104" fmla="*/ 20 w 154"/>
                <a:gd name="T105" fmla="*/ 2 h 76"/>
                <a:gd name="T106" fmla="*/ 23 w 154"/>
                <a:gd name="T107" fmla="*/ 0 h 76"/>
                <a:gd name="T108" fmla="*/ 25 w 154"/>
                <a:gd name="T109" fmla="*/ 0 h 7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54"/>
                <a:gd name="T166" fmla="*/ 0 h 76"/>
                <a:gd name="T167" fmla="*/ 154 w 154"/>
                <a:gd name="T168" fmla="*/ 76 h 7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54" h="76">
                  <a:moveTo>
                    <a:pt x="25" y="0"/>
                  </a:moveTo>
                  <a:lnTo>
                    <a:pt x="26" y="1"/>
                  </a:lnTo>
                  <a:lnTo>
                    <a:pt x="29" y="6"/>
                  </a:lnTo>
                  <a:lnTo>
                    <a:pt x="33" y="10"/>
                  </a:lnTo>
                  <a:lnTo>
                    <a:pt x="35" y="16"/>
                  </a:lnTo>
                  <a:lnTo>
                    <a:pt x="37" y="22"/>
                  </a:lnTo>
                  <a:lnTo>
                    <a:pt x="42" y="29"/>
                  </a:lnTo>
                  <a:lnTo>
                    <a:pt x="45" y="34"/>
                  </a:lnTo>
                  <a:lnTo>
                    <a:pt x="48" y="37"/>
                  </a:lnTo>
                  <a:lnTo>
                    <a:pt x="60" y="45"/>
                  </a:lnTo>
                  <a:lnTo>
                    <a:pt x="76" y="41"/>
                  </a:lnTo>
                  <a:lnTo>
                    <a:pt x="90" y="47"/>
                  </a:lnTo>
                  <a:lnTo>
                    <a:pt x="103" y="41"/>
                  </a:lnTo>
                  <a:lnTo>
                    <a:pt x="117" y="34"/>
                  </a:lnTo>
                  <a:lnTo>
                    <a:pt x="127" y="26"/>
                  </a:lnTo>
                  <a:lnTo>
                    <a:pt x="128" y="25"/>
                  </a:lnTo>
                  <a:lnTo>
                    <a:pt x="132" y="24"/>
                  </a:lnTo>
                  <a:lnTo>
                    <a:pt x="136" y="20"/>
                  </a:lnTo>
                  <a:lnTo>
                    <a:pt x="140" y="17"/>
                  </a:lnTo>
                  <a:lnTo>
                    <a:pt x="142" y="15"/>
                  </a:lnTo>
                  <a:lnTo>
                    <a:pt x="146" y="16"/>
                  </a:lnTo>
                  <a:lnTo>
                    <a:pt x="149" y="18"/>
                  </a:lnTo>
                  <a:lnTo>
                    <a:pt x="153" y="23"/>
                  </a:lnTo>
                  <a:lnTo>
                    <a:pt x="154" y="30"/>
                  </a:lnTo>
                  <a:lnTo>
                    <a:pt x="151" y="39"/>
                  </a:lnTo>
                  <a:lnTo>
                    <a:pt x="147" y="48"/>
                  </a:lnTo>
                  <a:lnTo>
                    <a:pt x="141" y="56"/>
                  </a:lnTo>
                  <a:lnTo>
                    <a:pt x="138" y="60"/>
                  </a:lnTo>
                  <a:lnTo>
                    <a:pt x="133" y="63"/>
                  </a:lnTo>
                  <a:lnTo>
                    <a:pt x="127" y="67"/>
                  </a:lnTo>
                  <a:lnTo>
                    <a:pt x="120" y="69"/>
                  </a:lnTo>
                  <a:lnTo>
                    <a:pt x="113" y="72"/>
                  </a:lnTo>
                  <a:lnTo>
                    <a:pt x="106" y="73"/>
                  </a:lnTo>
                  <a:lnTo>
                    <a:pt x="101" y="76"/>
                  </a:lnTo>
                  <a:lnTo>
                    <a:pt x="95" y="76"/>
                  </a:lnTo>
                  <a:lnTo>
                    <a:pt x="89" y="76"/>
                  </a:lnTo>
                  <a:lnTo>
                    <a:pt x="82" y="75"/>
                  </a:lnTo>
                  <a:lnTo>
                    <a:pt x="73" y="75"/>
                  </a:lnTo>
                  <a:lnTo>
                    <a:pt x="64" y="72"/>
                  </a:lnTo>
                  <a:lnTo>
                    <a:pt x="53" y="71"/>
                  </a:lnTo>
                  <a:lnTo>
                    <a:pt x="45" y="69"/>
                  </a:lnTo>
                  <a:lnTo>
                    <a:pt x="40" y="67"/>
                  </a:lnTo>
                  <a:lnTo>
                    <a:pt x="35" y="63"/>
                  </a:lnTo>
                  <a:lnTo>
                    <a:pt x="27" y="55"/>
                  </a:lnTo>
                  <a:lnTo>
                    <a:pt x="15" y="46"/>
                  </a:lnTo>
                  <a:lnTo>
                    <a:pt x="6" y="37"/>
                  </a:lnTo>
                  <a:lnTo>
                    <a:pt x="1" y="27"/>
                  </a:lnTo>
                  <a:lnTo>
                    <a:pt x="0" y="20"/>
                  </a:lnTo>
                  <a:lnTo>
                    <a:pt x="1" y="16"/>
                  </a:lnTo>
                  <a:lnTo>
                    <a:pt x="3" y="11"/>
                  </a:lnTo>
                  <a:lnTo>
                    <a:pt x="7" y="8"/>
                  </a:lnTo>
                  <a:lnTo>
                    <a:pt x="14" y="4"/>
                  </a:lnTo>
                  <a:lnTo>
                    <a:pt x="20" y="2"/>
                  </a:lnTo>
                  <a:lnTo>
                    <a:pt x="23" y="0"/>
                  </a:lnTo>
                  <a:lnTo>
                    <a:pt x="25" y="0"/>
                  </a:lnTo>
                  <a:close/>
                </a:path>
              </a:pathLst>
            </a:custGeom>
            <a:solidFill>
              <a:srgbClr val="FFFFFF"/>
            </a:solidFill>
            <a:ln w="9525">
              <a:noFill/>
              <a:round/>
              <a:headEnd/>
              <a:tailEnd/>
            </a:ln>
          </p:spPr>
          <p:txBody>
            <a:bodyPr/>
            <a:lstStyle/>
            <a:p>
              <a:endParaRPr lang="en-US"/>
            </a:p>
          </p:txBody>
        </p:sp>
        <p:sp>
          <p:nvSpPr>
            <p:cNvPr id="124" name="Freeform 34"/>
            <p:cNvSpPr>
              <a:spLocks/>
            </p:cNvSpPr>
            <p:nvPr/>
          </p:nvSpPr>
          <p:spPr bwMode="auto">
            <a:xfrm>
              <a:off x="2272" y="1146"/>
              <a:ext cx="75" cy="84"/>
            </a:xfrm>
            <a:custGeom>
              <a:avLst/>
              <a:gdLst>
                <a:gd name="T0" fmla="*/ 32 w 150"/>
                <a:gd name="T1" fmla="*/ 0 h 170"/>
                <a:gd name="T2" fmla="*/ 46 w 150"/>
                <a:gd name="T3" fmla="*/ 4 h 170"/>
                <a:gd name="T4" fmla="*/ 55 w 150"/>
                <a:gd name="T5" fmla="*/ 11 h 170"/>
                <a:gd name="T6" fmla="*/ 64 w 150"/>
                <a:gd name="T7" fmla="*/ 15 h 170"/>
                <a:gd name="T8" fmla="*/ 75 w 150"/>
                <a:gd name="T9" fmla="*/ 19 h 170"/>
                <a:gd name="T10" fmla="*/ 84 w 150"/>
                <a:gd name="T11" fmla="*/ 21 h 170"/>
                <a:gd name="T12" fmla="*/ 92 w 150"/>
                <a:gd name="T13" fmla="*/ 22 h 170"/>
                <a:gd name="T14" fmla="*/ 106 w 150"/>
                <a:gd name="T15" fmla="*/ 28 h 170"/>
                <a:gd name="T16" fmla="*/ 120 w 150"/>
                <a:gd name="T17" fmla="*/ 34 h 170"/>
                <a:gd name="T18" fmla="*/ 130 w 150"/>
                <a:gd name="T19" fmla="*/ 38 h 170"/>
                <a:gd name="T20" fmla="*/ 135 w 150"/>
                <a:gd name="T21" fmla="*/ 41 h 170"/>
                <a:gd name="T22" fmla="*/ 147 w 150"/>
                <a:gd name="T23" fmla="*/ 49 h 170"/>
                <a:gd name="T24" fmla="*/ 146 w 150"/>
                <a:gd name="T25" fmla="*/ 58 h 170"/>
                <a:gd name="T26" fmla="*/ 134 w 150"/>
                <a:gd name="T27" fmla="*/ 56 h 170"/>
                <a:gd name="T28" fmla="*/ 121 w 150"/>
                <a:gd name="T29" fmla="*/ 51 h 170"/>
                <a:gd name="T30" fmla="*/ 108 w 150"/>
                <a:gd name="T31" fmla="*/ 50 h 170"/>
                <a:gd name="T32" fmla="*/ 97 w 150"/>
                <a:gd name="T33" fmla="*/ 59 h 170"/>
                <a:gd name="T34" fmla="*/ 107 w 150"/>
                <a:gd name="T35" fmla="*/ 87 h 170"/>
                <a:gd name="T36" fmla="*/ 113 w 150"/>
                <a:gd name="T37" fmla="*/ 101 h 170"/>
                <a:gd name="T38" fmla="*/ 125 w 150"/>
                <a:gd name="T39" fmla="*/ 136 h 170"/>
                <a:gd name="T40" fmla="*/ 125 w 150"/>
                <a:gd name="T41" fmla="*/ 150 h 170"/>
                <a:gd name="T42" fmla="*/ 115 w 150"/>
                <a:gd name="T43" fmla="*/ 141 h 170"/>
                <a:gd name="T44" fmla="*/ 104 w 150"/>
                <a:gd name="T45" fmla="*/ 119 h 170"/>
                <a:gd name="T46" fmla="*/ 98 w 150"/>
                <a:gd name="T47" fmla="*/ 106 h 170"/>
                <a:gd name="T48" fmla="*/ 109 w 150"/>
                <a:gd name="T49" fmla="*/ 167 h 170"/>
                <a:gd name="T50" fmla="*/ 105 w 150"/>
                <a:gd name="T51" fmla="*/ 170 h 170"/>
                <a:gd name="T52" fmla="*/ 97 w 150"/>
                <a:gd name="T53" fmla="*/ 169 h 170"/>
                <a:gd name="T54" fmla="*/ 89 w 150"/>
                <a:gd name="T55" fmla="*/ 136 h 170"/>
                <a:gd name="T56" fmla="*/ 84 w 150"/>
                <a:gd name="T57" fmla="*/ 109 h 170"/>
                <a:gd name="T58" fmla="*/ 87 w 150"/>
                <a:gd name="T59" fmla="*/ 164 h 170"/>
                <a:gd name="T60" fmla="*/ 76 w 150"/>
                <a:gd name="T61" fmla="*/ 151 h 170"/>
                <a:gd name="T62" fmla="*/ 70 w 150"/>
                <a:gd name="T63" fmla="*/ 135 h 170"/>
                <a:gd name="T64" fmla="*/ 65 w 150"/>
                <a:gd name="T65" fmla="*/ 112 h 170"/>
                <a:gd name="T66" fmla="*/ 60 w 150"/>
                <a:gd name="T67" fmla="*/ 143 h 170"/>
                <a:gd name="T68" fmla="*/ 46 w 150"/>
                <a:gd name="T69" fmla="*/ 131 h 170"/>
                <a:gd name="T70" fmla="*/ 41 w 150"/>
                <a:gd name="T71" fmla="*/ 111 h 170"/>
                <a:gd name="T72" fmla="*/ 31 w 150"/>
                <a:gd name="T73" fmla="*/ 96 h 170"/>
                <a:gd name="T74" fmla="*/ 14 w 150"/>
                <a:gd name="T75" fmla="*/ 78 h 170"/>
                <a:gd name="T76" fmla="*/ 7 w 150"/>
                <a:gd name="T77" fmla="*/ 61 h 170"/>
                <a:gd name="T78" fmla="*/ 1 w 150"/>
                <a:gd name="T79" fmla="*/ 40 h 170"/>
                <a:gd name="T80" fmla="*/ 3 w 150"/>
                <a:gd name="T81" fmla="*/ 29 h 170"/>
                <a:gd name="T82" fmla="*/ 20 w 150"/>
                <a:gd name="T83" fmla="*/ 4 h 1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0"/>
                <a:gd name="T127" fmla="*/ 0 h 170"/>
                <a:gd name="T128" fmla="*/ 150 w 150"/>
                <a:gd name="T129" fmla="*/ 170 h 1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0" h="170">
                  <a:moveTo>
                    <a:pt x="30" y="0"/>
                  </a:moveTo>
                  <a:lnTo>
                    <a:pt x="32" y="0"/>
                  </a:lnTo>
                  <a:lnTo>
                    <a:pt x="38" y="0"/>
                  </a:lnTo>
                  <a:lnTo>
                    <a:pt x="46" y="4"/>
                  </a:lnTo>
                  <a:lnTo>
                    <a:pt x="52" y="8"/>
                  </a:lnTo>
                  <a:lnTo>
                    <a:pt x="55" y="11"/>
                  </a:lnTo>
                  <a:lnTo>
                    <a:pt x="60" y="14"/>
                  </a:lnTo>
                  <a:lnTo>
                    <a:pt x="64" y="15"/>
                  </a:lnTo>
                  <a:lnTo>
                    <a:pt x="70" y="18"/>
                  </a:lnTo>
                  <a:lnTo>
                    <a:pt x="75" y="19"/>
                  </a:lnTo>
                  <a:lnTo>
                    <a:pt x="79" y="20"/>
                  </a:lnTo>
                  <a:lnTo>
                    <a:pt x="84" y="21"/>
                  </a:lnTo>
                  <a:lnTo>
                    <a:pt x="87" y="21"/>
                  </a:lnTo>
                  <a:lnTo>
                    <a:pt x="92" y="22"/>
                  </a:lnTo>
                  <a:lnTo>
                    <a:pt x="98" y="25"/>
                  </a:lnTo>
                  <a:lnTo>
                    <a:pt x="106" y="28"/>
                  </a:lnTo>
                  <a:lnTo>
                    <a:pt x="113" y="30"/>
                  </a:lnTo>
                  <a:lnTo>
                    <a:pt x="120" y="34"/>
                  </a:lnTo>
                  <a:lnTo>
                    <a:pt x="125" y="37"/>
                  </a:lnTo>
                  <a:lnTo>
                    <a:pt x="130" y="38"/>
                  </a:lnTo>
                  <a:lnTo>
                    <a:pt x="131" y="40"/>
                  </a:lnTo>
                  <a:lnTo>
                    <a:pt x="135" y="41"/>
                  </a:lnTo>
                  <a:lnTo>
                    <a:pt x="140" y="44"/>
                  </a:lnTo>
                  <a:lnTo>
                    <a:pt x="147" y="49"/>
                  </a:lnTo>
                  <a:lnTo>
                    <a:pt x="150" y="54"/>
                  </a:lnTo>
                  <a:lnTo>
                    <a:pt x="146" y="58"/>
                  </a:lnTo>
                  <a:lnTo>
                    <a:pt x="140" y="58"/>
                  </a:lnTo>
                  <a:lnTo>
                    <a:pt x="134" y="56"/>
                  </a:lnTo>
                  <a:lnTo>
                    <a:pt x="127" y="53"/>
                  </a:lnTo>
                  <a:lnTo>
                    <a:pt x="121" y="51"/>
                  </a:lnTo>
                  <a:lnTo>
                    <a:pt x="115" y="50"/>
                  </a:lnTo>
                  <a:lnTo>
                    <a:pt x="108" y="50"/>
                  </a:lnTo>
                  <a:lnTo>
                    <a:pt x="100" y="51"/>
                  </a:lnTo>
                  <a:lnTo>
                    <a:pt x="97" y="59"/>
                  </a:lnTo>
                  <a:lnTo>
                    <a:pt x="101" y="73"/>
                  </a:lnTo>
                  <a:lnTo>
                    <a:pt x="107" y="87"/>
                  </a:lnTo>
                  <a:lnTo>
                    <a:pt x="110" y="94"/>
                  </a:lnTo>
                  <a:lnTo>
                    <a:pt x="113" y="101"/>
                  </a:lnTo>
                  <a:lnTo>
                    <a:pt x="120" y="118"/>
                  </a:lnTo>
                  <a:lnTo>
                    <a:pt x="125" y="136"/>
                  </a:lnTo>
                  <a:lnTo>
                    <a:pt x="128" y="148"/>
                  </a:lnTo>
                  <a:lnTo>
                    <a:pt x="125" y="150"/>
                  </a:lnTo>
                  <a:lnTo>
                    <a:pt x="121" y="148"/>
                  </a:lnTo>
                  <a:lnTo>
                    <a:pt x="115" y="141"/>
                  </a:lnTo>
                  <a:lnTo>
                    <a:pt x="109" y="131"/>
                  </a:lnTo>
                  <a:lnTo>
                    <a:pt x="104" y="119"/>
                  </a:lnTo>
                  <a:lnTo>
                    <a:pt x="100" y="111"/>
                  </a:lnTo>
                  <a:lnTo>
                    <a:pt x="98" y="106"/>
                  </a:lnTo>
                  <a:lnTo>
                    <a:pt x="97" y="104"/>
                  </a:lnTo>
                  <a:lnTo>
                    <a:pt x="109" y="167"/>
                  </a:lnTo>
                  <a:lnTo>
                    <a:pt x="108" y="169"/>
                  </a:lnTo>
                  <a:lnTo>
                    <a:pt x="105" y="170"/>
                  </a:lnTo>
                  <a:lnTo>
                    <a:pt x="100" y="170"/>
                  </a:lnTo>
                  <a:lnTo>
                    <a:pt x="97" y="169"/>
                  </a:lnTo>
                  <a:lnTo>
                    <a:pt x="93" y="157"/>
                  </a:lnTo>
                  <a:lnTo>
                    <a:pt x="89" y="136"/>
                  </a:lnTo>
                  <a:lnTo>
                    <a:pt x="85" y="117"/>
                  </a:lnTo>
                  <a:lnTo>
                    <a:pt x="84" y="109"/>
                  </a:lnTo>
                  <a:lnTo>
                    <a:pt x="90" y="166"/>
                  </a:lnTo>
                  <a:lnTo>
                    <a:pt x="87" y="164"/>
                  </a:lnTo>
                  <a:lnTo>
                    <a:pt x="82" y="158"/>
                  </a:lnTo>
                  <a:lnTo>
                    <a:pt x="76" y="151"/>
                  </a:lnTo>
                  <a:lnTo>
                    <a:pt x="72" y="144"/>
                  </a:lnTo>
                  <a:lnTo>
                    <a:pt x="70" y="135"/>
                  </a:lnTo>
                  <a:lnTo>
                    <a:pt x="68" y="122"/>
                  </a:lnTo>
                  <a:lnTo>
                    <a:pt x="65" y="112"/>
                  </a:lnTo>
                  <a:lnTo>
                    <a:pt x="64" y="107"/>
                  </a:lnTo>
                  <a:lnTo>
                    <a:pt x="60" y="143"/>
                  </a:lnTo>
                  <a:lnTo>
                    <a:pt x="47" y="134"/>
                  </a:lnTo>
                  <a:lnTo>
                    <a:pt x="46" y="131"/>
                  </a:lnTo>
                  <a:lnTo>
                    <a:pt x="45" y="121"/>
                  </a:lnTo>
                  <a:lnTo>
                    <a:pt x="41" y="111"/>
                  </a:lnTo>
                  <a:lnTo>
                    <a:pt x="38" y="103"/>
                  </a:lnTo>
                  <a:lnTo>
                    <a:pt x="31" y="96"/>
                  </a:lnTo>
                  <a:lnTo>
                    <a:pt x="22" y="87"/>
                  </a:lnTo>
                  <a:lnTo>
                    <a:pt x="14" y="78"/>
                  </a:lnTo>
                  <a:lnTo>
                    <a:pt x="9" y="69"/>
                  </a:lnTo>
                  <a:lnTo>
                    <a:pt x="7" y="61"/>
                  </a:lnTo>
                  <a:lnTo>
                    <a:pt x="4" y="50"/>
                  </a:lnTo>
                  <a:lnTo>
                    <a:pt x="1" y="40"/>
                  </a:lnTo>
                  <a:lnTo>
                    <a:pt x="0" y="35"/>
                  </a:lnTo>
                  <a:lnTo>
                    <a:pt x="3" y="29"/>
                  </a:lnTo>
                  <a:lnTo>
                    <a:pt x="11" y="15"/>
                  </a:lnTo>
                  <a:lnTo>
                    <a:pt x="20" y="4"/>
                  </a:lnTo>
                  <a:lnTo>
                    <a:pt x="30" y="0"/>
                  </a:lnTo>
                  <a:close/>
                </a:path>
              </a:pathLst>
            </a:custGeom>
            <a:solidFill>
              <a:srgbClr val="FFFFFF"/>
            </a:solidFill>
            <a:ln w="9525">
              <a:noFill/>
              <a:round/>
              <a:headEnd/>
              <a:tailEnd/>
            </a:ln>
          </p:spPr>
          <p:txBody>
            <a:bodyPr/>
            <a:lstStyle/>
            <a:p>
              <a:endParaRPr lang="en-US"/>
            </a:p>
          </p:txBody>
        </p:sp>
        <p:sp>
          <p:nvSpPr>
            <p:cNvPr id="125" name="Freeform 37"/>
            <p:cNvSpPr>
              <a:spLocks/>
            </p:cNvSpPr>
            <p:nvPr/>
          </p:nvSpPr>
          <p:spPr bwMode="auto">
            <a:xfrm>
              <a:off x="2017" y="1663"/>
              <a:ext cx="18" cy="8"/>
            </a:xfrm>
            <a:custGeom>
              <a:avLst/>
              <a:gdLst>
                <a:gd name="T0" fmla="*/ 34 w 34"/>
                <a:gd name="T1" fmla="*/ 12 h 17"/>
                <a:gd name="T2" fmla="*/ 33 w 34"/>
                <a:gd name="T3" fmla="*/ 12 h 17"/>
                <a:gd name="T4" fmla="*/ 29 w 34"/>
                <a:gd name="T5" fmla="*/ 11 h 17"/>
                <a:gd name="T6" fmla="*/ 24 w 34"/>
                <a:gd name="T7" fmla="*/ 10 h 17"/>
                <a:gd name="T8" fmla="*/ 19 w 34"/>
                <a:gd name="T9" fmla="*/ 9 h 17"/>
                <a:gd name="T10" fmla="*/ 15 w 34"/>
                <a:gd name="T11" fmla="*/ 7 h 17"/>
                <a:gd name="T12" fmla="*/ 8 w 34"/>
                <a:gd name="T13" fmla="*/ 4 h 17"/>
                <a:gd name="T14" fmla="*/ 2 w 34"/>
                <a:gd name="T15" fmla="*/ 1 h 17"/>
                <a:gd name="T16" fmla="*/ 0 w 34"/>
                <a:gd name="T17" fmla="*/ 0 h 17"/>
                <a:gd name="T18" fmla="*/ 2 w 34"/>
                <a:gd name="T19" fmla="*/ 10 h 17"/>
                <a:gd name="T20" fmla="*/ 3 w 34"/>
                <a:gd name="T21" fmla="*/ 10 h 17"/>
                <a:gd name="T22" fmla="*/ 6 w 34"/>
                <a:gd name="T23" fmla="*/ 11 h 17"/>
                <a:gd name="T24" fmla="*/ 9 w 34"/>
                <a:gd name="T25" fmla="*/ 13 h 17"/>
                <a:gd name="T26" fmla="*/ 14 w 34"/>
                <a:gd name="T27" fmla="*/ 16 h 17"/>
                <a:gd name="T28" fmla="*/ 19 w 34"/>
                <a:gd name="T29" fmla="*/ 17 h 17"/>
                <a:gd name="T30" fmla="*/ 24 w 34"/>
                <a:gd name="T31" fmla="*/ 17 h 17"/>
                <a:gd name="T32" fmla="*/ 29 w 34"/>
                <a:gd name="T33" fmla="*/ 16 h 17"/>
                <a:gd name="T34" fmla="*/ 30 w 34"/>
                <a:gd name="T35" fmla="*/ 16 h 17"/>
                <a:gd name="T36" fmla="*/ 34 w 34"/>
                <a:gd name="T37" fmla="*/ 12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
                <a:gd name="T58" fmla="*/ 0 h 17"/>
                <a:gd name="T59" fmla="*/ 34 w 34"/>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 h="17">
                  <a:moveTo>
                    <a:pt x="34" y="12"/>
                  </a:moveTo>
                  <a:lnTo>
                    <a:pt x="33" y="12"/>
                  </a:lnTo>
                  <a:lnTo>
                    <a:pt x="29" y="11"/>
                  </a:lnTo>
                  <a:lnTo>
                    <a:pt x="24" y="10"/>
                  </a:lnTo>
                  <a:lnTo>
                    <a:pt x="19" y="9"/>
                  </a:lnTo>
                  <a:lnTo>
                    <a:pt x="15" y="7"/>
                  </a:lnTo>
                  <a:lnTo>
                    <a:pt x="8" y="4"/>
                  </a:lnTo>
                  <a:lnTo>
                    <a:pt x="2" y="1"/>
                  </a:lnTo>
                  <a:lnTo>
                    <a:pt x="0" y="0"/>
                  </a:lnTo>
                  <a:lnTo>
                    <a:pt x="2" y="10"/>
                  </a:lnTo>
                  <a:lnTo>
                    <a:pt x="3" y="10"/>
                  </a:lnTo>
                  <a:lnTo>
                    <a:pt x="6" y="11"/>
                  </a:lnTo>
                  <a:lnTo>
                    <a:pt x="9" y="13"/>
                  </a:lnTo>
                  <a:lnTo>
                    <a:pt x="14" y="16"/>
                  </a:lnTo>
                  <a:lnTo>
                    <a:pt x="19" y="17"/>
                  </a:lnTo>
                  <a:lnTo>
                    <a:pt x="24" y="17"/>
                  </a:lnTo>
                  <a:lnTo>
                    <a:pt x="29" y="16"/>
                  </a:lnTo>
                  <a:lnTo>
                    <a:pt x="30" y="16"/>
                  </a:lnTo>
                  <a:lnTo>
                    <a:pt x="34" y="12"/>
                  </a:lnTo>
                  <a:close/>
                </a:path>
              </a:pathLst>
            </a:custGeom>
            <a:solidFill>
              <a:srgbClr val="000000"/>
            </a:solidFill>
            <a:ln w="9525">
              <a:noFill/>
              <a:round/>
              <a:headEnd/>
              <a:tailEnd/>
            </a:ln>
          </p:spPr>
          <p:txBody>
            <a:bodyPr/>
            <a:lstStyle/>
            <a:p>
              <a:endParaRPr lang="en-US"/>
            </a:p>
          </p:txBody>
        </p:sp>
        <p:sp>
          <p:nvSpPr>
            <p:cNvPr id="126" name="Freeform 38"/>
            <p:cNvSpPr>
              <a:spLocks/>
            </p:cNvSpPr>
            <p:nvPr/>
          </p:nvSpPr>
          <p:spPr bwMode="auto">
            <a:xfrm>
              <a:off x="2020" y="1652"/>
              <a:ext cx="8" cy="4"/>
            </a:xfrm>
            <a:custGeom>
              <a:avLst/>
              <a:gdLst>
                <a:gd name="T0" fmla="*/ 18 w 18"/>
                <a:gd name="T1" fmla="*/ 8 h 9"/>
                <a:gd name="T2" fmla="*/ 17 w 18"/>
                <a:gd name="T3" fmla="*/ 8 h 9"/>
                <a:gd name="T4" fmla="*/ 14 w 18"/>
                <a:gd name="T5" fmla="*/ 6 h 9"/>
                <a:gd name="T6" fmla="*/ 11 w 18"/>
                <a:gd name="T7" fmla="*/ 4 h 9"/>
                <a:gd name="T8" fmla="*/ 5 w 18"/>
                <a:gd name="T9" fmla="*/ 1 h 9"/>
                <a:gd name="T10" fmla="*/ 0 w 18"/>
                <a:gd name="T11" fmla="*/ 0 h 9"/>
                <a:gd name="T12" fmla="*/ 0 w 18"/>
                <a:gd name="T13" fmla="*/ 3 h 9"/>
                <a:gd name="T14" fmla="*/ 3 w 18"/>
                <a:gd name="T15" fmla="*/ 7 h 9"/>
                <a:gd name="T16" fmla="*/ 9 w 18"/>
                <a:gd name="T17" fmla="*/ 9 h 9"/>
                <a:gd name="T18" fmla="*/ 14 w 18"/>
                <a:gd name="T19" fmla="*/ 8 h 9"/>
                <a:gd name="T20" fmla="*/ 17 w 18"/>
                <a:gd name="T21" fmla="*/ 8 h 9"/>
                <a:gd name="T22" fmla="*/ 18 w 18"/>
                <a:gd name="T23" fmla="*/ 8 h 9"/>
                <a:gd name="T24" fmla="*/ 18 w 18"/>
                <a:gd name="T25" fmla="*/ 8 h 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
                <a:gd name="T40" fmla="*/ 0 h 9"/>
                <a:gd name="T41" fmla="*/ 18 w 18"/>
                <a:gd name="T42" fmla="*/ 9 h 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 h="9">
                  <a:moveTo>
                    <a:pt x="18" y="8"/>
                  </a:moveTo>
                  <a:lnTo>
                    <a:pt x="17" y="8"/>
                  </a:lnTo>
                  <a:lnTo>
                    <a:pt x="14" y="6"/>
                  </a:lnTo>
                  <a:lnTo>
                    <a:pt x="11" y="4"/>
                  </a:lnTo>
                  <a:lnTo>
                    <a:pt x="5" y="1"/>
                  </a:lnTo>
                  <a:lnTo>
                    <a:pt x="0" y="0"/>
                  </a:lnTo>
                  <a:lnTo>
                    <a:pt x="0" y="3"/>
                  </a:lnTo>
                  <a:lnTo>
                    <a:pt x="3" y="7"/>
                  </a:lnTo>
                  <a:lnTo>
                    <a:pt x="9" y="9"/>
                  </a:lnTo>
                  <a:lnTo>
                    <a:pt x="14" y="8"/>
                  </a:lnTo>
                  <a:lnTo>
                    <a:pt x="17" y="8"/>
                  </a:lnTo>
                  <a:lnTo>
                    <a:pt x="18" y="8"/>
                  </a:lnTo>
                  <a:close/>
                </a:path>
              </a:pathLst>
            </a:custGeom>
            <a:solidFill>
              <a:srgbClr val="000000"/>
            </a:solidFill>
            <a:ln w="9525">
              <a:noFill/>
              <a:round/>
              <a:headEnd/>
              <a:tailEnd/>
            </a:ln>
          </p:spPr>
          <p:txBody>
            <a:bodyPr/>
            <a:lstStyle/>
            <a:p>
              <a:endParaRPr lang="en-US"/>
            </a:p>
          </p:txBody>
        </p:sp>
        <p:sp>
          <p:nvSpPr>
            <p:cNvPr id="127" name="Freeform 39"/>
            <p:cNvSpPr>
              <a:spLocks/>
            </p:cNvSpPr>
            <p:nvPr/>
          </p:nvSpPr>
          <p:spPr bwMode="auto">
            <a:xfrm>
              <a:off x="1990" y="1623"/>
              <a:ext cx="8" cy="13"/>
            </a:xfrm>
            <a:custGeom>
              <a:avLst/>
              <a:gdLst>
                <a:gd name="T0" fmla="*/ 18 w 18"/>
                <a:gd name="T1" fmla="*/ 26 h 26"/>
                <a:gd name="T2" fmla="*/ 15 w 18"/>
                <a:gd name="T3" fmla="*/ 24 h 26"/>
                <a:gd name="T4" fmla="*/ 11 w 18"/>
                <a:gd name="T5" fmla="*/ 23 h 26"/>
                <a:gd name="T6" fmla="*/ 6 w 18"/>
                <a:gd name="T7" fmla="*/ 20 h 26"/>
                <a:gd name="T8" fmla="*/ 4 w 18"/>
                <a:gd name="T9" fmla="*/ 15 h 26"/>
                <a:gd name="T10" fmla="*/ 3 w 18"/>
                <a:gd name="T11" fmla="*/ 11 h 26"/>
                <a:gd name="T12" fmla="*/ 2 w 18"/>
                <a:gd name="T13" fmla="*/ 6 h 26"/>
                <a:gd name="T14" fmla="*/ 0 w 18"/>
                <a:gd name="T15" fmla="*/ 1 h 26"/>
                <a:gd name="T16" fmla="*/ 0 w 18"/>
                <a:gd name="T17" fmla="*/ 0 h 26"/>
                <a:gd name="T18" fmla="*/ 3 w 18"/>
                <a:gd name="T19" fmla="*/ 1 h 26"/>
                <a:gd name="T20" fmla="*/ 10 w 18"/>
                <a:gd name="T21" fmla="*/ 5 h 26"/>
                <a:gd name="T22" fmla="*/ 15 w 18"/>
                <a:gd name="T23" fmla="*/ 9 h 26"/>
                <a:gd name="T24" fmla="*/ 18 w 18"/>
                <a:gd name="T25" fmla="*/ 16 h 26"/>
                <a:gd name="T26" fmla="*/ 18 w 18"/>
                <a:gd name="T27" fmla="*/ 22 h 26"/>
                <a:gd name="T28" fmla="*/ 18 w 18"/>
                <a:gd name="T29" fmla="*/ 24 h 26"/>
                <a:gd name="T30" fmla="*/ 18 w 18"/>
                <a:gd name="T31" fmla="*/ 26 h 26"/>
                <a:gd name="T32" fmla="*/ 18 w 18"/>
                <a:gd name="T33" fmla="*/ 2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26"/>
                <a:gd name="T53" fmla="*/ 18 w 18"/>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26">
                  <a:moveTo>
                    <a:pt x="18" y="26"/>
                  </a:moveTo>
                  <a:lnTo>
                    <a:pt x="15" y="24"/>
                  </a:lnTo>
                  <a:lnTo>
                    <a:pt x="11" y="23"/>
                  </a:lnTo>
                  <a:lnTo>
                    <a:pt x="6" y="20"/>
                  </a:lnTo>
                  <a:lnTo>
                    <a:pt x="4" y="15"/>
                  </a:lnTo>
                  <a:lnTo>
                    <a:pt x="3" y="11"/>
                  </a:lnTo>
                  <a:lnTo>
                    <a:pt x="2" y="6"/>
                  </a:lnTo>
                  <a:lnTo>
                    <a:pt x="0" y="1"/>
                  </a:lnTo>
                  <a:lnTo>
                    <a:pt x="0" y="0"/>
                  </a:lnTo>
                  <a:lnTo>
                    <a:pt x="3" y="1"/>
                  </a:lnTo>
                  <a:lnTo>
                    <a:pt x="10" y="5"/>
                  </a:lnTo>
                  <a:lnTo>
                    <a:pt x="15" y="9"/>
                  </a:lnTo>
                  <a:lnTo>
                    <a:pt x="18" y="16"/>
                  </a:lnTo>
                  <a:lnTo>
                    <a:pt x="18" y="22"/>
                  </a:lnTo>
                  <a:lnTo>
                    <a:pt x="18" y="24"/>
                  </a:lnTo>
                  <a:lnTo>
                    <a:pt x="18" y="26"/>
                  </a:lnTo>
                  <a:close/>
                </a:path>
              </a:pathLst>
            </a:custGeom>
            <a:solidFill>
              <a:srgbClr val="000000"/>
            </a:solidFill>
            <a:ln w="9525">
              <a:noFill/>
              <a:round/>
              <a:headEnd/>
              <a:tailEnd/>
            </a:ln>
          </p:spPr>
          <p:txBody>
            <a:bodyPr/>
            <a:lstStyle/>
            <a:p>
              <a:endParaRPr lang="en-US"/>
            </a:p>
          </p:txBody>
        </p:sp>
        <p:sp>
          <p:nvSpPr>
            <p:cNvPr id="128" name="Freeform 40"/>
            <p:cNvSpPr>
              <a:spLocks/>
            </p:cNvSpPr>
            <p:nvPr/>
          </p:nvSpPr>
          <p:spPr bwMode="auto">
            <a:xfrm>
              <a:off x="2042" y="1634"/>
              <a:ext cx="5" cy="8"/>
            </a:xfrm>
            <a:custGeom>
              <a:avLst/>
              <a:gdLst>
                <a:gd name="T0" fmla="*/ 11 w 12"/>
                <a:gd name="T1" fmla="*/ 0 h 15"/>
                <a:gd name="T2" fmla="*/ 0 w 12"/>
                <a:gd name="T3" fmla="*/ 13 h 15"/>
                <a:gd name="T4" fmla="*/ 0 w 12"/>
                <a:gd name="T5" fmla="*/ 14 h 15"/>
                <a:gd name="T6" fmla="*/ 1 w 12"/>
                <a:gd name="T7" fmla="*/ 15 h 15"/>
                <a:gd name="T8" fmla="*/ 4 w 12"/>
                <a:gd name="T9" fmla="*/ 15 h 15"/>
                <a:gd name="T10" fmla="*/ 8 w 12"/>
                <a:gd name="T11" fmla="*/ 14 h 15"/>
                <a:gd name="T12" fmla="*/ 11 w 12"/>
                <a:gd name="T13" fmla="*/ 10 h 15"/>
                <a:gd name="T14" fmla="*/ 12 w 12"/>
                <a:gd name="T15" fmla="*/ 6 h 15"/>
                <a:gd name="T16" fmla="*/ 11 w 12"/>
                <a:gd name="T17" fmla="*/ 2 h 15"/>
                <a:gd name="T18" fmla="*/ 11 w 12"/>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15"/>
                <a:gd name="T32" fmla="*/ 12 w 12"/>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15">
                  <a:moveTo>
                    <a:pt x="11" y="0"/>
                  </a:moveTo>
                  <a:lnTo>
                    <a:pt x="0" y="13"/>
                  </a:lnTo>
                  <a:lnTo>
                    <a:pt x="0" y="14"/>
                  </a:lnTo>
                  <a:lnTo>
                    <a:pt x="1" y="15"/>
                  </a:lnTo>
                  <a:lnTo>
                    <a:pt x="4" y="15"/>
                  </a:lnTo>
                  <a:lnTo>
                    <a:pt x="8" y="14"/>
                  </a:lnTo>
                  <a:lnTo>
                    <a:pt x="11" y="10"/>
                  </a:lnTo>
                  <a:lnTo>
                    <a:pt x="12" y="6"/>
                  </a:lnTo>
                  <a:lnTo>
                    <a:pt x="11" y="2"/>
                  </a:lnTo>
                  <a:lnTo>
                    <a:pt x="11" y="0"/>
                  </a:lnTo>
                  <a:close/>
                </a:path>
              </a:pathLst>
            </a:custGeom>
            <a:solidFill>
              <a:srgbClr val="000000"/>
            </a:solidFill>
            <a:ln w="9525">
              <a:noFill/>
              <a:round/>
              <a:headEnd/>
              <a:tailEnd/>
            </a:ln>
          </p:spPr>
          <p:txBody>
            <a:bodyPr/>
            <a:lstStyle/>
            <a:p>
              <a:endParaRPr lang="en-US"/>
            </a:p>
          </p:txBody>
        </p:sp>
        <p:sp>
          <p:nvSpPr>
            <p:cNvPr id="129" name="Freeform 41"/>
            <p:cNvSpPr>
              <a:spLocks/>
            </p:cNvSpPr>
            <p:nvPr/>
          </p:nvSpPr>
          <p:spPr bwMode="auto">
            <a:xfrm>
              <a:off x="1932" y="1610"/>
              <a:ext cx="40" cy="13"/>
            </a:xfrm>
            <a:custGeom>
              <a:avLst/>
              <a:gdLst>
                <a:gd name="T0" fmla="*/ 81 w 81"/>
                <a:gd name="T1" fmla="*/ 26 h 26"/>
                <a:gd name="T2" fmla="*/ 76 w 81"/>
                <a:gd name="T3" fmla="*/ 25 h 26"/>
                <a:gd name="T4" fmla="*/ 67 w 81"/>
                <a:gd name="T5" fmla="*/ 23 h 26"/>
                <a:gd name="T6" fmla="*/ 55 w 81"/>
                <a:gd name="T7" fmla="*/ 19 h 26"/>
                <a:gd name="T8" fmla="*/ 49 w 81"/>
                <a:gd name="T9" fmla="*/ 16 h 26"/>
                <a:gd name="T10" fmla="*/ 45 w 81"/>
                <a:gd name="T11" fmla="*/ 15 h 26"/>
                <a:gd name="T12" fmla="*/ 39 w 81"/>
                <a:gd name="T13" fmla="*/ 12 h 26"/>
                <a:gd name="T14" fmla="*/ 34 w 81"/>
                <a:gd name="T15" fmla="*/ 9 h 26"/>
                <a:gd name="T16" fmla="*/ 26 w 81"/>
                <a:gd name="T17" fmla="*/ 7 h 26"/>
                <a:gd name="T18" fmla="*/ 19 w 81"/>
                <a:gd name="T19" fmla="*/ 3 h 26"/>
                <a:gd name="T20" fmla="*/ 12 w 81"/>
                <a:gd name="T21" fmla="*/ 1 h 26"/>
                <a:gd name="T22" fmla="*/ 6 w 81"/>
                <a:gd name="T23" fmla="*/ 0 h 26"/>
                <a:gd name="T24" fmla="*/ 1 w 81"/>
                <a:gd name="T25" fmla="*/ 0 h 26"/>
                <a:gd name="T26" fmla="*/ 0 w 81"/>
                <a:gd name="T27" fmla="*/ 1 h 26"/>
                <a:gd name="T28" fmla="*/ 5 w 81"/>
                <a:gd name="T29" fmla="*/ 4 h 26"/>
                <a:gd name="T30" fmla="*/ 13 w 81"/>
                <a:gd name="T31" fmla="*/ 8 h 26"/>
                <a:gd name="T32" fmla="*/ 24 w 81"/>
                <a:gd name="T33" fmla="*/ 12 h 26"/>
                <a:gd name="T34" fmla="*/ 37 w 81"/>
                <a:gd name="T35" fmla="*/ 18 h 26"/>
                <a:gd name="T36" fmla="*/ 52 w 81"/>
                <a:gd name="T37" fmla="*/ 22 h 26"/>
                <a:gd name="T38" fmla="*/ 67 w 81"/>
                <a:gd name="T39" fmla="*/ 25 h 26"/>
                <a:gd name="T40" fmla="*/ 81 w 81"/>
                <a:gd name="T41" fmla="*/ 26 h 2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1"/>
                <a:gd name="T64" fmla="*/ 0 h 26"/>
                <a:gd name="T65" fmla="*/ 81 w 81"/>
                <a:gd name="T66" fmla="*/ 26 h 2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1" h="26">
                  <a:moveTo>
                    <a:pt x="81" y="26"/>
                  </a:moveTo>
                  <a:lnTo>
                    <a:pt x="76" y="25"/>
                  </a:lnTo>
                  <a:lnTo>
                    <a:pt x="67" y="23"/>
                  </a:lnTo>
                  <a:lnTo>
                    <a:pt x="55" y="19"/>
                  </a:lnTo>
                  <a:lnTo>
                    <a:pt x="49" y="16"/>
                  </a:lnTo>
                  <a:lnTo>
                    <a:pt x="45" y="15"/>
                  </a:lnTo>
                  <a:lnTo>
                    <a:pt x="39" y="12"/>
                  </a:lnTo>
                  <a:lnTo>
                    <a:pt x="34" y="9"/>
                  </a:lnTo>
                  <a:lnTo>
                    <a:pt x="26" y="7"/>
                  </a:lnTo>
                  <a:lnTo>
                    <a:pt x="19" y="3"/>
                  </a:lnTo>
                  <a:lnTo>
                    <a:pt x="12" y="1"/>
                  </a:lnTo>
                  <a:lnTo>
                    <a:pt x="6" y="0"/>
                  </a:lnTo>
                  <a:lnTo>
                    <a:pt x="1" y="0"/>
                  </a:lnTo>
                  <a:lnTo>
                    <a:pt x="0" y="1"/>
                  </a:lnTo>
                  <a:lnTo>
                    <a:pt x="5" y="4"/>
                  </a:lnTo>
                  <a:lnTo>
                    <a:pt x="13" y="8"/>
                  </a:lnTo>
                  <a:lnTo>
                    <a:pt x="24" y="12"/>
                  </a:lnTo>
                  <a:lnTo>
                    <a:pt x="37" y="18"/>
                  </a:lnTo>
                  <a:lnTo>
                    <a:pt x="52" y="22"/>
                  </a:lnTo>
                  <a:lnTo>
                    <a:pt x="67" y="25"/>
                  </a:lnTo>
                  <a:lnTo>
                    <a:pt x="81" y="26"/>
                  </a:lnTo>
                  <a:close/>
                </a:path>
              </a:pathLst>
            </a:custGeom>
            <a:solidFill>
              <a:srgbClr val="000000"/>
            </a:solidFill>
            <a:ln w="9525">
              <a:noFill/>
              <a:round/>
              <a:headEnd/>
              <a:tailEnd/>
            </a:ln>
          </p:spPr>
          <p:txBody>
            <a:bodyPr/>
            <a:lstStyle/>
            <a:p>
              <a:endParaRPr lang="en-US"/>
            </a:p>
          </p:txBody>
        </p:sp>
        <p:sp>
          <p:nvSpPr>
            <p:cNvPr id="130" name="Freeform 42"/>
            <p:cNvSpPr>
              <a:spLocks/>
            </p:cNvSpPr>
            <p:nvPr/>
          </p:nvSpPr>
          <p:spPr bwMode="auto">
            <a:xfrm>
              <a:off x="2053" y="1633"/>
              <a:ext cx="35" cy="4"/>
            </a:xfrm>
            <a:custGeom>
              <a:avLst/>
              <a:gdLst>
                <a:gd name="T0" fmla="*/ 0 w 71"/>
                <a:gd name="T1" fmla="*/ 0 h 7"/>
                <a:gd name="T2" fmla="*/ 3 w 71"/>
                <a:gd name="T3" fmla="*/ 0 h 7"/>
                <a:gd name="T4" fmla="*/ 10 w 71"/>
                <a:gd name="T5" fmla="*/ 1 h 7"/>
                <a:gd name="T6" fmla="*/ 19 w 71"/>
                <a:gd name="T7" fmla="*/ 1 h 7"/>
                <a:gd name="T8" fmla="*/ 26 w 71"/>
                <a:gd name="T9" fmla="*/ 1 h 7"/>
                <a:gd name="T10" fmla="*/ 30 w 71"/>
                <a:gd name="T11" fmla="*/ 1 h 7"/>
                <a:gd name="T12" fmla="*/ 35 w 71"/>
                <a:gd name="T13" fmla="*/ 1 h 7"/>
                <a:gd name="T14" fmla="*/ 42 w 71"/>
                <a:gd name="T15" fmla="*/ 2 h 7"/>
                <a:gd name="T16" fmla="*/ 50 w 71"/>
                <a:gd name="T17" fmla="*/ 2 h 7"/>
                <a:gd name="T18" fmla="*/ 57 w 71"/>
                <a:gd name="T19" fmla="*/ 3 h 7"/>
                <a:gd name="T20" fmla="*/ 63 w 71"/>
                <a:gd name="T21" fmla="*/ 3 h 7"/>
                <a:gd name="T22" fmla="*/ 67 w 71"/>
                <a:gd name="T23" fmla="*/ 3 h 7"/>
                <a:gd name="T24" fmla="*/ 71 w 71"/>
                <a:gd name="T25" fmla="*/ 2 h 7"/>
                <a:gd name="T26" fmla="*/ 71 w 71"/>
                <a:gd name="T27" fmla="*/ 2 h 7"/>
                <a:gd name="T28" fmla="*/ 68 w 71"/>
                <a:gd name="T29" fmla="*/ 2 h 7"/>
                <a:gd name="T30" fmla="*/ 64 w 71"/>
                <a:gd name="T31" fmla="*/ 3 h 7"/>
                <a:gd name="T32" fmla="*/ 58 w 71"/>
                <a:gd name="T33" fmla="*/ 5 h 7"/>
                <a:gd name="T34" fmla="*/ 52 w 71"/>
                <a:gd name="T35" fmla="*/ 6 h 7"/>
                <a:gd name="T36" fmla="*/ 47 w 71"/>
                <a:gd name="T37" fmla="*/ 7 h 7"/>
                <a:gd name="T38" fmla="*/ 41 w 71"/>
                <a:gd name="T39" fmla="*/ 7 h 7"/>
                <a:gd name="T40" fmla="*/ 37 w 71"/>
                <a:gd name="T41" fmla="*/ 7 h 7"/>
                <a:gd name="T42" fmla="*/ 34 w 71"/>
                <a:gd name="T43" fmla="*/ 7 h 7"/>
                <a:gd name="T44" fmla="*/ 30 w 71"/>
                <a:gd name="T45" fmla="*/ 6 h 7"/>
                <a:gd name="T46" fmla="*/ 25 w 71"/>
                <a:gd name="T47" fmla="*/ 5 h 7"/>
                <a:gd name="T48" fmla="*/ 20 w 71"/>
                <a:gd name="T49" fmla="*/ 5 h 7"/>
                <a:gd name="T50" fmla="*/ 14 w 71"/>
                <a:gd name="T51" fmla="*/ 3 h 7"/>
                <a:gd name="T52" fmla="*/ 10 w 71"/>
                <a:gd name="T53" fmla="*/ 2 h 7"/>
                <a:gd name="T54" fmla="*/ 4 w 71"/>
                <a:gd name="T55" fmla="*/ 1 h 7"/>
                <a:gd name="T56" fmla="*/ 0 w 71"/>
                <a:gd name="T57" fmla="*/ 0 h 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1"/>
                <a:gd name="T88" fmla="*/ 0 h 7"/>
                <a:gd name="T89" fmla="*/ 71 w 71"/>
                <a:gd name="T90" fmla="*/ 7 h 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1" h="7">
                  <a:moveTo>
                    <a:pt x="0" y="0"/>
                  </a:moveTo>
                  <a:lnTo>
                    <a:pt x="3" y="0"/>
                  </a:lnTo>
                  <a:lnTo>
                    <a:pt x="10" y="1"/>
                  </a:lnTo>
                  <a:lnTo>
                    <a:pt x="19" y="1"/>
                  </a:lnTo>
                  <a:lnTo>
                    <a:pt x="26" y="1"/>
                  </a:lnTo>
                  <a:lnTo>
                    <a:pt x="30" y="1"/>
                  </a:lnTo>
                  <a:lnTo>
                    <a:pt x="35" y="1"/>
                  </a:lnTo>
                  <a:lnTo>
                    <a:pt x="42" y="2"/>
                  </a:lnTo>
                  <a:lnTo>
                    <a:pt x="50" y="2"/>
                  </a:lnTo>
                  <a:lnTo>
                    <a:pt x="57" y="3"/>
                  </a:lnTo>
                  <a:lnTo>
                    <a:pt x="63" y="3"/>
                  </a:lnTo>
                  <a:lnTo>
                    <a:pt x="67" y="3"/>
                  </a:lnTo>
                  <a:lnTo>
                    <a:pt x="71" y="2"/>
                  </a:lnTo>
                  <a:lnTo>
                    <a:pt x="68" y="2"/>
                  </a:lnTo>
                  <a:lnTo>
                    <a:pt x="64" y="3"/>
                  </a:lnTo>
                  <a:lnTo>
                    <a:pt x="58" y="5"/>
                  </a:lnTo>
                  <a:lnTo>
                    <a:pt x="52" y="6"/>
                  </a:lnTo>
                  <a:lnTo>
                    <a:pt x="47" y="7"/>
                  </a:lnTo>
                  <a:lnTo>
                    <a:pt x="41" y="7"/>
                  </a:lnTo>
                  <a:lnTo>
                    <a:pt x="37" y="7"/>
                  </a:lnTo>
                  <a:lnTo>
                    <a:pt x="34" y="7"/>
                  </a:lnTo>
                  <a:lnTo>
                    <a:pt x="30" y="6"/>
                  </a:lnTo>
                  <a:lnTo>
                    <a:pt x="25" y="5"/>
                  </a:lnTo>
                  <a:lnTo>
                    <a:pt x="20" y="5"/>
                  </a:lnTo>
                  <a:lnTo>
                    <a:pt x="14" y="3"/>
                  </a:lnTo>
                  <a:lnTo>
                    <a:pt x="10" y="2"/>
                  </a:lnTo>
                  <a:lnTo>
                    <a:pt x="4" y="1"/>
                  </a:lnTo>
                  <a:lnTo>
                    <a:pt x="0" y="0"/>
                  </a:lnTo>
                  <a:close/>
                </a:path>
              </a:pathLst>
            </a:custGeom>
            <a:solidFill>
              <a:srgbClr val="000000"/>
            </a:solidFill>
            <a:ln w="9525">
              <a:noFill/>
              <a:round/>
              <a:headEnd/>
              <a:tailEnd/>
            </a:ln>
          </p:spPr>
          <p:txBody>
            <a:bodyPr/>
            <a:lstStyle/>
            <a:p>
              <a:endParaRPr lang="en-US"/>
            </a:p>
          </p:txBody>
        </p:sp>
        <p:sp>
          <p:nvSpPr>
            <p:cNvPr id="131" name="Freeform 43"/>
            <p:cNvSpPr>
              <a:spLocks/>
            </p:cNvSpPr>
            <p:nvPr/>
          </p:nvSpPr>
          <p:spPr bwMode="auto">
            <a:xfrm>
              <a:off x="2037" y="1656"/>
              <a:ext cx="7" cy="2"/>
            </a:xfrm>
            <a:custGeom>
              <a:avLst/>
              <a:gdLst>
                <a:gd name="T0" fmla="*/ 0 w 14"/>
                <a:gd name="T1" fmla="*/ 4 h 4"/>
                <a:gd name="T2" fmla="*/ 1 w 14"/>
                <a:gd name="T3" fmla="*/ 3 h 4"/>
                <a:gd name="T4" fmla="*/ 5 w 14"/>
                <a:gd name="T5" fmla="*/ 2 h 4"/>
                <a:gd name="T6" fmla="*/ 8 w 14"/>
                <a:gd name="T7" fmla="*/ 0 h 4"/>
                <a:gd name="T8" fmla="*/ 12 w 14"/>
                <a:gd name="T9" fmla="*/ 0 h 4"/>
                <a:gd name="T10" fmla="*/ 14 w 14"/>
                <a:gd name="T11" fmla="*/ 1 h 4"/>
                <a:gd name="T12" fmla="*/ 13 w 14"/>
                <a:gd name="T13" fmla="*/ 3 h 4"/>
                <a:gd name="T14" fmla="*/ 8 w 14"/>
                <a:gd name="T15" fmla="*/ 4 h 4"/>
                <a:gd name="T16" fmla="*/ 0 w 14"/>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4"/>
                <a:gd name="T29" fmla="*/ 14 w 1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4">
                  <a:moveTo>
                    <a:pt x="0" y="4"/>
                  </a:moveTo>
                  <a:lnTo>
                    <a:pt x="1" y="3"/>
                  </a:lnTo>
                  <a:lnTo>
                    <a:pt x="5" y="2"/>
                  </a:lnTo>
                  <a:lnTo>
                    <a:pt x="8" y="0"/>
                  </a:lnTo>
                  <a:lnTo>
                    <a:pt x="12" y="0"/>
                  </a:lnTo>
                  <a:lnTo>
                    <a:pt x="14" y="1"/>
                  </a:lnTo>
                  <a:lnTo>
                    <a:pt x="13" y="3"/>
                  </a:lnTo>
                  <a:lnTo>
                    <a:pt x="8" y="4"/>
                  </a:lnTo>
                  <a:lnTo>
                    <a:pt x="0" y="4"/>
                  </a:lnTo>
                  <a:close/>
                </a:path>
              </a:pathLst>
            </a:custGeom>
            <a:solidFill>
              <a:srgbClr val="000000"/>
            </a:solidFill>
            <a:ln w="9525">
              <a:noFill/>
              <a:round/>
              <a:headEnd/>
              <a:tailEnd/>
            </a:ln>
          </p:spPr>
          <p:txBody>
            <a:bodyPr/>
            <a:lstStyle/>
            <a:p>
              <a:endParaRPr lang="en-US"/>
            </a:p>
          </p:txBody>
        </p:sp>
      </p:grpSp>
      <p:sp>
        <p:nvSpPr>
          <p:cNvPr id="132" name="TextBox 131"/>
          <p:cNvSpPr txBox="1">
            <a:spLocks noChangeArrowheads="1"/>
          </p:cNvSpPr>
          <p:nvPr/>
        </p:nvSpPr>
        <p:spPr bwMode="auto">
          <a:xfrm>
            <a:off x="951417" y="1824438"/>
            <a:ext cx="2882900" cy="523220"/>
          </a:xfrm>
          <a:prstGeom prst="rect">
            <a:avLst/>
          </a:prstGeom>
          <a:noFill/>
          <a:ln w="9525">
            <a:noFill/>
            <a:miter lim="800000"/>
            <a:headEnd/>
            <a:tailEnd/>
          </a:ln>
        </p:spPr>
        <p:txBody>
          <a:bodyPr>
            <a:spAutoFit/>
          </a:bodyPr>
          <a:lstStyle/>
          <a:p>
            <a:r>
              <a:rPr lang="en-US" sz="2800" b="1" dirty="0">
                <a:solidFill>
                  <a:srgbClr val="FFFF00"/>
                </a:solidFill>
                <a:effectLst>
                  <a:outerShdw blurRad="38100" dist="38100" dir="2700000" algn="tl">
                    <a:srgbClr val="000000">
                      <a:alpha val="43137"/>
                    </a:srgbClr>
                  </a:outerShdw>
                </a:effectLst>
                <a:latin typeface="+mj-lt"/>
              </a:rPr>
              <a:t>Hades / Sheol</a:t>
            </a:r>
          </a:p>
        </p:txBody>
      </p:sp>
      <p:sp>
        <p:nvSpPr>
          <p:cNvPr id="133" name="TextBox 132"/>
          <p:cNvSpPr txBox="1">
            <a:spLocks noChangeArrowheads="1"/>
          </p:cNvSpPr>
          <p:nvPr/>
        </p:nvSpPr>
        <p:spPr bwMode="auto">
          <a:xfrm>
            <a:off x="590375" y="4598988"/>
            <a:ext cx="1536700" cy="708025"/>
          </a:xfrm>
          <a:prstGeom prst="rect">
            <a:avLst/>
          </a:prstGeom>
          <a:noFill/>
          <a:ln w="9525">
            <a:noFill/>
            <a:miter lim="800000"/>
            <a:headEnd/>
            <a:tailEnd/>
          </a:ln>
        </p:spPr>
        <p:txBody>
          <a:bodyPr>
            <a:spAutoFit/>
          </a:bodyPr>
          <a:lstStyle/>
          <a:p>
            <a:pPr algn="ctr"/>
            <a:r>
              <a:rPr lang="en-US" sz="2000" b="1" dirty="0">
                <a:effectLst>
                  <a:outerShdw blurRad="38100" dist="38100" dir="2700000" algn="tl">
                    <a:srgbClr val="000000">
                      <a:alpha val="43137"/>
                    </a:srgbClr>
                  </a:outerShdw>
                </a:effectLst>
                <a:latin typeface="+mj-lt"/>
              </a:rPr>
              <a:t>Abraham’s Bosom</a:t>
            </a:r>
          </a:p>
        </p:txBody>
      </p:sp>
      <p:sp>
        <p:nvSpPr>
          <p:cNvPr id="134" name="TextBox 133"/>
          <p:cNvSpPr txBox="1">
            <a:spLocks noChangeArrowheads="1"/>
          </p:cNvSpPr>
          <p:nvPr/>
        </p:nvSpPr>
        <p:spPr bwMode="auto">
          <a:xfrm>
            <a:off x="5564013" y="4598988"/>
            <a:ext cx="1538287" cy="708025"/>
          </a:xfrm>
          <a:prstGeom prst="rect">
            <a:avLst/>
          </a:prstGeom>
          <a:noFill/>
          <a:ln w="9525">
            <a:noFill/>
            <a:miter lim="800000"/>
            <a:headEnd/>
            <a:tailEnd/>
          </a:ln>
        </p:spPr>
        <p:txBody>
          <a:bodyPr>
            <a:spAutoFit/>
          </a:bodyPr>
          <a:lstStyle/>
          <a:p>
            <a:pPr algn="ctr"/>
            <a:r>
              <a:rPr lang="en-US" sz="2000" b="1" dirty="0">
                <a:effectLst>
                  <a:outerShdw blurRad="38100" dist="38100" dir="2700000" algn="tl">
                    <a:srgbClr val="000000">
                      <a:alpha val="43137"/>
                    </a:srgbClr>
                  </a:outerShdw>
                </a:effectLst>
                <a:latin typeface="+mj-lt"/>
              </a:rPr>
              <a:t>Place of Torment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32"/>
                                        </p:tgtEl>
                                        <p:attrNameLst>
                                          <p:attrName>style.visibility</p:attrName>
                                        </p:attrNameLst>
                                      </p:cBhvr>
                                      <p:to>
                                        <p:strVal val="visible"/>
                                      </p:to>
                                    </p:set>
                                    <p:anim calcmode="lin" valueType="num">
                                      <p:cBhvr>
                                        <p:cTn id="12" dur="500" fill="hold"/>
                                        <p:tgtEl>
                                          <p:spTgt spid="132"/>
                                        </p:tgtEl>
                                        <p:attrNameLst>
                                          <p:attrName>ppt_w</p:attrName>
                                        </p:attrNameLst>
                                      </p:cBhvr>
                                      <p:tavLst>
                                        <p:tav tm="0">
                                          <p:val>
                                            <p:fltVal val="0"/>
                                          </p:val>
                                        </p:tav>
                                        <p:tav tm="100000">
                                          <p:val>
                                            <p:strVal val="#ppt_w"/>
                                          </p:val>
                                        </p:tav>
                                      </p:tavLst>
                                    </p:anim>
                                    <p:anim calcmode="lin" valueType="num">
                                      <p:cBhvr>
                                        <p:cTn id="13" dur="500" fill="hold"/>
                                        <p:tgtEl>
                                          <p:spTgt spid="132"/>
                                        </p:tgtEl>
                                        <p:attrNameLst>
                                          <p:attrName>ppt_h</p:attrName>
                                        </p:attrNameLst>
                                      </p:cBhvr>
                                      <p:tavLst>
                                        <p:tav tm="0">
                                          <p:val>
                                            <p:fltVal val="0"/>
                                          </p:val>
                                        </p:tav>
                                        <p:tav tm="100000">
                                          <p:val>
                                            <p:strVal val="#ppt_h"/>
                                          </p:val>
                                        </p:tav>
                                      </p:tavLst>
                                    </p:anim>
                                    <p:animEffect transition="in" filter="fade">
                                      <p:cBhvr>
                                        <p:cTn id="14" dur="500"/>
                                        <p:tgtEl>
                                          <p:spTgt spid="13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500"/>
                            </p:stCondLst>
                            <p:childTnLst>
                              <p:par>
                                <p:cTn id="21" presetID="53" presetClass="entr" presetSubtype="0" fill="hold" grpId="0" nodeType="afterEffect">
                                  <p:stCondLst>
                                    <p:cond delay="0"/>
                                  </p:stCondLst>
                                  <p:childTnLst>
                                    <p:set>
                                      <p:cBhvr>
                                        <p:cTn id="22" dur="1" fill="hold">
                                          <p:stCondLst>
                                            <p:cond delay="0"/>
                                          </p:stCondLst>
                                        </p:cTn>
                                        <p:tgtEl>
                                          <p:spTgt spid="133"/>
                                        </p:tgtEl>
                                        <p:attrNameLst>
                                          <p:attrName>style.visibility</p:attrName>
                                        </p:attrNameLst>
                                      </p:cBhvr>
                                      <p:to>
                                        <p:strVal val="visible"/>
                                      </p:to>
                                    </p:set>
                                    <p:anim calcmode="lin" valueType="num">
                                      <p:cBhvr>
                                        <p:cTn id="23" dur="500" fill="hold"/>
                                        <p:tgtEl>
                                          <p:spTgt spid="133"/>
                                        </p:tgtEl>
                                        <p:attrNameLst>
                                          <p:attrName>ppt_w</p:attrName>
                                        </p:attrNameLst>
                                      </p:cBhvr>
                                      <p:tavLst>
                                        <p:tav tm="0">
                                          <p:val>
                                            <p:fltVal val="0"/>
                                          </p:val>
                                        </p:tav>
                                        <p:tav tm="100000">
                                          <p:val>
                                            <p:strVal val="#ppt_w"/>
                                          </p:val>
                                        </p:tav>
                                      </p:tavLst>
                                    </p:anim>
                                    <p:anim calcmode="lin" valueType="num">
                                      <p:cBhvr>
                                        <p:cTn id="24" dur="500" fill="hold"/>
                                        <p:tgtEl>
                                          <p:spTgt spid="133"/>
                                        </p:tgtEl>
                                        <p:attrNameLst>
                                          <p:attrName>ppt_h</p:attrName>
                                        </p:attrNameLst>
                                      </p:cBhvr>
                                      <p:tavLst>
                                        <p:tav tm="0">
                                          <p:val>
                                            <p:fltVal val="0"/>
                                          </p:val>
                                        </p:tav>
                                        <p:tav tm="100000">
                                          <p:val>
                                            <p:strVal val="#ppt_h"/>
                                          </p:val>
                                        </p:tav>
                                      </p:tavLst>
                                    </p:anim>
                                    <p:animEffect transition="in" filter="fade">
                                      <p:cBhvr>
                                        <p:cTn id="25" dur="500"/>
                                        <p:tgtEl>
                                          <p:spTgt spid="133"/>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000"/>
                                        <p:tgtEl>
                                          <p:spTgt spid="74"/>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childTnLst>
                                </p:cTn>
                              </p:par>
                            </p:childTnLst>
                          </p:cTn>
                        </p:par>
                        <p:par>
                          <p:cTn id="34" fill="hold">
                            <p:stCondLst>
                              <p:cond delay="3000"/>
                            </p:stCondLst>
                            <p:childTnLst>
                              <p:par>
                                <p:cTn id="35" presetID="10" presetClass="entr" presetSubtype="0" fill="hold" nodeType="afterEffect">
                                  <p:stCondLst>
                                    <p:cond delay="0"/>
                                  </p:stCondLst>
                                  <p:childTnLst>
                                    <p:set>
                                      <p:cBhvr>
                                        <p:cTn id="36" dur="1" fill="hold">
                                          <p:stCondLst>
                                            <p:cond delay="0"/>
                                          </p:stCondLst>
                                        </p:cTn>
                                        <p:tgtEl>
                                          <p:spTgt spid="81"/>
                                        </p:tgtEl>
                                        <p:attrNameLst>
                                          <p:attrName>style.visibility</p:attrName>
                                        </p:attrNameLst>
                                      </p:cBhvr>
                                      <p:to>
                                        <p:strVal val="visible"/>
                                      </p:to>
                                    </p:set>
                                    <p:animEffect transition="in" filter="fade">
                                      <p:cBhvr>
                                        <p:cTn id="37" dur="1000"/>
                                        <p:tgtEl>
                                          <p:spTgt spid="81"/>
                                        </p:tgtEl>
                                      </p:cBhvr>
                                    </p:animEffect>
                                  </p:childTnLst>
                                </p:cTn>
                              </p:par>
                            </p:childTnLst>
                          </p:cTn>
                        </p:par>
                        <p:par>
                          <p:cTn id="38" fill="hold">
                            <p:stCondLst>
                              <p:cond delay="4000"/>
                            </p:stCondLst>
                            <p:childTnLst>
                              <p:par>
                                <p:cTn id="39" presetID="10" presetClass="entr" presetSubtype="0" fill="hold" nodeType="afterEffect">
                                  <p:stCondLst>
                                    <p:cond delay="0"/>
                                  </p:stCondLst>
                                  <p:childTnLst>
                                    <p:set>
                                      <p:cBhvr>
                                        <p:cTn id="40" dur="1" fill="hold">
                                          <p:stCondLst>
                                            <p:cond delay="0"/>
                                          </p:stCondLst>
                                        </p:cTn>
                                        <p:tgtEl>
                                          <p:spTgt spid="88"/>
                                        </p:tgtEl>
                                        <p:attrNameLst>
                                          <p:attrName>style.visibility</p:attrName>
                                        </p:attrNameLst>
                                      </p:cBhvr>
                                      <p:to>
                                        <p:strVal val="visible"/>
                                      </p:to>
                                    </p:set>
                                    <p:animEffect transition="in" filter="fade">
                                      <p:cBhvr>
                                        <p:cTn id="41" dur="1000"/>
                                        <p:tgtEl>
                                          <p:spTgt spid="88"/>
                                        </p:tgtEl>
                                      </p:cBhvr>
                                    </p:animEffect>
                                  </p:childTnLst>
                                </p:cTn>
                              </p:par>
                            </p:childTnLst>
                          </p:cTn>
                        </p:par>
                        <p:par>
                          <p:cTn id="42" fill="hold">
                            <p:stCondLst>
                              <p:cond delay="5000"/>
                            </p:stCondLst>
                            <p:childTnLst>
                              <p:par>
                                <p:cTn id="43" presetID="17" presetClass="entr" presetSubtype="10" fill="hold" nodeType="afterEffect">
                                  <p:stCondLst>
                                    <p:cond delay="0"/>
                                  </p:stCondLst>
                                  <p:childTnLst>
                                    <p:set>
                                      <p:cBhvr>
                                        <p:cTn id="44" dur="1" fill="hold">
                                          <p:stCondLst>
                                            <p:cond delay="0"/>
                                          </p:stCondLst>
                                        </p:cTn>
                                        <p:tgtEl>
                                          <p:spTgt spid="95"/>
                                        </p:tgtEl>
                                        <p:attrNameLst>
                                          <p:attrName>style.visibility</p:attrName>
                                        </p:attrNameLst>
                                      </p:cBhvr>
                                      <p:to>
                                        <p:strVal val="visible"/>
                                      </p:to>
                                    </p:set>
                                    <p:anim calcmode="lin" valueType="num">
                                      <p:cBhvr>
                                        <p:cTn id="45" dur="500" fill="hold"/>
                                        <p:tgtEl>
                                          <p:spTgt spid="95"/>
                                        </p:tgtEl>
                                        <p:attrNameLst>
                                          <p:attrName>ppt_w</p:attrName>
                                        </p:attrNameLst>
                                      </p:cBhvr>
                                      <p:tavLst>
                                        <p:tav tm="0">
                                          <p:val>
                                            <p:fltVal val="0"/>
                                          </p:val>
                                        </p:tav>
                                        <p:tav tm="100000">
                                          <p:val>
                                            <p:strVal val="#ppt_w"/>
                                          </p:val>
                                        </p:tav>
                                      </p:tavLst>
                                    </p:anim>
                                    <p:anim calcmode="lin" valueType="num">
                                      <p:cBhvr>
                                        <p:cTn id="46" dur="500" fill="hold"/>
                                        <p:tgtEl>
                                          <p:spTgt spid="95"/>
                                        </p:tgtEl>
                                        <p:attrNameLst>
                                          <p:attrName>ppt_h</p:attrName>
                                        </p:attrNameLst>
                                      </p:cBhvr>
                                      <p:tavLst>
                                        <p:tav tm="0">
                                          <p:val>
                                            <p:strVal val="#ppt_h"/>
                                          </p:val>
                                        </p:tav>
                                        <p:tav tm="100000">
                                          <p:val>
                                            <p:strVal val="#ppt_h"/>
                                          </p:val>
                                        </p:tav>
                                      </p:tavLst>
                                    </p:anim>
                                  </p:childTnLst>
                                </p:cTn>
                              </p:par>
                              <p:par>
                                <p:cTn id="47" presetID="17" presetClass="entr" presetSubtype="10" fill="hold" nodeType="with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strVal val="#ppt_h"/>
                                          </p:val>
                                        </p:tav>
                                        <p:tav tm="100000">
                                          <p:val>
                                            <p:strVal val="#ppt_h"/>
                                          </p:val>
                                        </p:tav>
                                      </p:tavLst>
                                    </p:anim>
                                  </p:childTnLst>
                                </p:cTn>
                              </p:par>
                            </p:childTnLst>
                          </p:cTn>
                        </p:par>
                        <p:par>
                          <p:cTn id="51" fill="hold">
                            <p:stCondLst>
                              <p:cond delay="5500"/>
                            </p:stCondLst>
                            <p:childTnLst>
                              <p:par>
                                <p:cTn id="52" presetID="53" presetClass="entr" presetSubtype="0" fill="hold" grpId="0" nodeType="afterEffect">
                                  <p:stCondLst>
                                    <p:cond delay="0"/>
                                  </p:stCondLst>
                                  <p:childTnLst>
                                    <p:set>
                                      <p:cBhvr>
                                        <p:cTn id="53" dur="1" fill="hold">
                                          <p:stCondLst>
                                            <p:cond delay="0"/>
                                          </p:stCondLst>
                                        </p:cTn>
                                        <p:tgtEl>
                                          <p:spTgt spid="134"/>
                                        </p:tgtEl>
                                        <p:attrNameLst>
                                          <p:attrName>style.visibility</p:attrName>
                                        </p:attrNameLst>
                                      </p:cBhvr>
                                      <p:to>
                                        <p:strVal val="visible"/>
                                      </p:to>
                                    </p:set>
                                    <p:anim calcmode="lin" valueType="num">
                                      <p:cBhvr>
                                        <p:cTn id="54" dur="500" fill="hold"/>
                                        <p:tgtEl>
                                          <p:spTgt spid="134"/>
                                        </p:tgtEl>
                                        <p:attrNameLst>
                                          <p:attrName>ppt_w</p:attrName>
                                        </p:attrNameLst>
                                      </p:cBhvr>
                                      <p:tavLst>
                                        <p:tav tm="0">
                                          <p:val>
                                            <p:fltVal val="0"/>
                                          </p:val>
                                        </p:tav>
                                        <p:tav tm="100000">
                                          <p:val>
                                            <p:strVal val="#ppt_w"/>
                                          </p:val>
                                        </p:tav>
                                      </p:tavLst>
                                    </p:anim>
                                    <p:anim calcmode="lin" valueType="num">
                                      <p:cBhvr>
                                        <p:cTn id="55" dur="500" fill="hold"/>
                                        <p:tgtEl>
                                          <p:spTgt spid="134"/>
                                        </p:tgtEl>
                                        <p:attrNameLst>
                                          <p:attrName>ppt_h</p:attrName>
                                        </p:attrNameLst>
                                      </p:cBhvr>
                                      <p:tavLst>
                                        <p:tav tm="0">
                                          <p:val>
                                            <p:fltVal val="0"/>
                                          </p:val>
                                        </p:tav>
                                        <p:tav tm="100000">
                                          <p:val>
                                            <p:strVal val="#ppt_h"/>
                                          </p:val>
                                        </p:tav>
                                      </p:tavLst>
                                    </p:anim>
                                    <p:animEffect transition="in" filter="fade">
                                      <p:cBhvr>
                                        <p:cTn id="56" dur="500"/>
                                        <p:tgtEl>
                                          <p:spTgt spid="134"/>
                                        </p:tgtEl>
                                      </p:cBhvr>
                                    </p:animEffect>
                                  </p:childTnLst>
                                </p:cTn>
                              </p:par>
                            </p:childTnLst>
                          </p:cTn>
                        </p:par>
                        <p:par>
                          <p:cTn id="57" fill="hold">
                            <p:stCondLst>
                              <p:cond delay="6000"/>
                            </p:stCondLst>
                            <p:childTnLst>
                              <p:par>
                                <p:cTn id="58" presetID="10" presetClass="entr" presetSubtype="0" fill="hold" nodeType="after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fade">
                                      <p:cBhvr>
                                        <p:cTn id="60" dur="500"/>
                                        <p:tgtEl>
                                          <p:spTgt spid="39"/>
                                        </p:tgtEl>
                                      </p:cBhvr>
                                    </p:animEffect>
                                  </p:childTnLst>
                                </p:cTn>
                              </p:par>
                            </p:childTnLst>
                          </p:cTn>
                        </p:par>
                        <p:par>
                          <p:cTn id="61" fill="hold">
                            <p:stCondLst>
                              <p:cond delay="6500"/>
                            </p:stCondLst>
                            <p:childTnLst>
                              <p:par>
                                <p:cTn id="62" presetID="0" presetClass="path" presetSubtype="0" accel="50000" decel="50000" fill="hold" nodeType="afterEffect">
                                  <p:stCondLst>
                                    <p:cond delay="0"/>
                                  </p:stCondLst>
                                  <p:childTnLst>
                                    <p:animMotion origin="layout" path="M 5.55556E-7 2.59259E-6 C 0.11041 -0.13171 0.22083 -0.26319 0.2901 -0.26666 C 0.35937 -0.27014 0.3875 -0.1456 0.41579 -0.02083 " pathEditMode="relative" ptsTypes="aaA">
                                      <p:cBhvr>
                                        <p:cTn id="63" dur="500" fill="hold"/>
                                        <p:tgtEl>
                                          <p:spTgt spid="39"/>
                                        </p:tgtEl>
                                        <p:attrNameLst>
                                          <p:attrName>ppt_x</p:attrName>
                                          <p:attrName>ppt_y</p:attrName>
                                        </p:attrNameLst>
                                      </p:cBhvr>
                                    </p:animMotion>
                                  </p:childTnLst>
                                </p:cTn>
                              </p:par>
                            </p:childTnLst>
                          </p:cTn>
                        </p:par>
                        <p:par>
                          <p:cTn id="64" fill="hold">
                            <p:stCondLst>
                              <p:cond delay="7000"/>
                            </p:stCondLst>
                            <p:childTnLst>
                              <p:par>
                                <p:cTn id="65" presetID="10" presetClass="entr" presetSubtype="0" fill="hold"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par>
                          <p:cTn id="68" fill="hold">
                            <p:stCondLst>
                              <p:cond delay="7500"/>
                            </p:stCondLst>
                            <p:childTnLst>
                              <p:par>
                                <p:cTn id="69" presetID="0" presetClass="path" presetSubtype="0" accel="50000" decel="50000" fill="hold" nodeType="afterEffect">
                                  <p:stCondLst>
                                    <p:cond delay="0"/>
                                  </p:stCondLst>
                                  <p:childTnLst>
                                    <p:animMotion origin="layout" path="M -0.00573 0.01528 C 0.08038 -0.07778 0.16666 -0.17084 0.21996 -0.17153 C 0.27326 -0.17222 0.29861 -0.01922 0.31423 0.01134 " pathEditMode="relative" rAng="0" ptsTypes="aaA">
                                      <p:cBhvr>
                                        <p:cTn id="70" dur="500" fill="hold"/>
                                        <p:tgtEl>
                                          <p:spTgt spid="24"/>
                                        </p:tgtEl>
                                        <p:attrNameLst>
                                          <p:attrName>ppt_x</p:attrName>
                                          <p:attrName>ppt_y</p:attrName>
                                        </p:attrNameLst>
                                      </p:cBhvr>
                                      <p:rCtr x="160" y="-94"/>
                                    </p:animMotion>
                                  </p:childTnLst>
                                </p:cTn>
                              </p:par>
                            </p:childTnLst>
                          </p:cTn>
                        </p:par>
                        <p:par>
                          <p:cTn id="71" fill="hold">
                            <p:stCondLst>
                              <p:cond delay="8000"/>
                            </p:stCondLst>
                            <p:childTnLst>
                              <p:par>
                                <p:cTn id="72" presetID="10" presetClass="entr" presetSubtype="0" fill="hold"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500"/>
                                        <p:tgtEl>
                                          <p:spTgt spid="32"/>
                                        </p:tgtEl>
                                      </p:cBhvr>
                                    </p:animEffect>
                                  </p:childTnLst>
                                </p:cTn>
                              </p:par>
                            </p:childTnLst>
                          </p:cTn>
                        </p:par>
                        <p:par>
                          <p:cTn id="75" fill="hold">
                            <p:stCondLst>
                              <p:cond delay="8500"/>
                            </p:stCondLst>
                            <p:childTnLst>
                              <p:par>
                                <p:cTn id="76" presetID="0" presetClass="path" presetSubtype="0" accel="50000" decel="50000" fill="hold" nodeType="afterEffect">
                                  <p:stCondLst>
                                    <p:cond delay="0"/>
                                  </p:stCondLst>
                                  <p:childTnLst>
                                    <p:animMotion origin="layout" path="M 2.5E-6 3.33333E-6 C 0.10417 -0.10116 0.20851 -0.20208 0.26563 -0.20371 C 0.32274 -0.20533 0.33281 -0.10741 0.34288 -0.00949 " pathEditMode="relative" ptsTypes="aaA">
                                      <p:cBhvr>
                                        <p:cTn id="77" dur="500" fill="hold"/>
                                        <p:tgtEl>
                                          <p:spTgt spid="32"/>
                                        </p:tgtEl>
                                        <p:attrNameLst>
                                          <p:attrName>ppt_x</p:attrName>
                                          <p:attrName>ppt_y</p:attrName>
                                        </p:attrNameLst>
                                      </p:cBhvr>
                                    </p:animMotion>
                                  </p:childTnLst>
                                </p:cTn>
                              </p:par>
                            </p:childTnLst>
                          </p:cTn>
                        </p:par>
                        <p:par>
                          <p:cTn id="78" fill="hold">
                            <p:stCondLst>
                              <p:cond delay="9000"/>
                            </p:stCondLst>
                            <p:childTnLst>
                              <p:par>
                                <p:cTn id="79" presetID="10" presetClass="entr" presetSubtype="0"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fade">
                                      <p:cBhvr>
                                        <p:cTn id="81" dur="500"/>
                                        <p:tgtEl>
                                          <p:spTgt spid="17"/>
                                        </p:tgtEl>
                                      </p:cBhvr>
                                    </p:animEffect>
                                  </p:childTnLst>
                                </p:cTn>
                              </p:par>
                            </p:childTnLst>
                          </p:cTn>
                        </p:par>
                        <p:par>
                          <p:cTn id="82" fill="hold">
                            <p:stCondLst>
                              <p:cond delay="9500"/>
                            </p:stCondLst>
                            <p:childTnLst>
                              <p:par>
                                <p:cTn id="83" presetID="0" presetClass="path" presetSubtype="0" accel="50000" decel="50000" fill="hold" nodeType="afterEffect">
                                  <p:stCondLst>
                                    <p:cond delay="0"/>
                                  </p:stCondLst>
                                  <p:childTnLst>
                                    <p:animMotion origin="layout" path="M 0.04132 0.00371 C 0.12639 -0.07268 0.21163 -0.14884 0.26284 -0.1449 C 0.31406 -0.14097 0.33125 -0.05717 0.34843 0.02662 " pathEditMode="relative" rAng="0" ptsTypes="aaA">
                                      <p:cBhvr>
                                        <p:cTn id="84" dur="500" fill="hold"/>
                                        <p:tgtEl>
                                          <p:spTgt spid="17"/>
                                        </p:tgtEl>
                                        <p:attrNameLst>
                                          <p:attrName>ppt_x</p:attrName>
                                          <p:attrName>ppt_y</p:attrName>
                                        </p:attrNameLst>
                                      </p:cBhvr>
                                      <p:rCtr x="153" y="-65"/>
                                    </p:animMotion>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96"/>
                                        </p:tgtEl>
                                        <p:attrNameLst>
                                          <p:attrName>style.visibility</p:attrName>
                                        </p:attrNameLst>
                                      </p:cBhvr>
                                      <p:to>
                                        <p:strVal val="visible"/>
                                      </p:to>
                                    </p:set>
                                    <p:animEffect transition="in" filter="fade">
                                      <p:cBhvr>
                                        <p:cTn id="89" dur="500"/>
                                        <p:tgtEl>
                                          <p:spTgt spid="96"/>
                                        </p:tgtEl>
                                      </p:cBhvr>
                                    </p:animEffect>
                                  </p:childTnLst>
                                </p:cTn>
                              </p:par>
                            </p:childTnLst>
                          </p:cTn>
                        </p:par>
                        <p:par>
                          <p:cTn id="90" fill="hold">
                            <p:stCondLst>
                              <p:cond delay="500"/>
                            </p:stCondLst>
                            <p:childTnLst>
                              <p:par>
                                <p:cTn id="91" presetID="0" presetClass="path" presetSubtype="0" accel="50000" decel="50000" fill="hold" nodeType="afterEffect">
                                  <p:stCondLst>
                                    <p:cond delay="0"/>
                                  </p:stCondLst>
                                  <p:childTnLst>
                                    <p:animMotion origin="layout" path="M -1.94444E-6 4.07407E-6 L -0.29948 0.30208 " pathEditMode="relative" rAng="0" ptsTypes="AA">
                                      <p:cBhvr>
                                        <p:cTn id="92" dur="500" fill="hold"/>
                                        <p:tgtEl>
                                          <p:spTgt spid="96"/>
                                        </p:tgtEl>
                                        <p:attrNameLst>
                                          <p:attrName>ppt_x</p:attrName>
                                          <p:attrName>ppt_y</p:attrName>
                                        </p:attrNameLst>
                                      </p:cBhvr>
                                      <p:rCtr x="-150" y="151"/>
                                    </p:animMotion>
                                  </p:childTnLst>
                                </p:cTn>
                              </p:par>
                            </p:childTnLst>
                          </p:cTn>
                        </p:par>
                      </p:childTnLst>
                    </p:cTn>
                  </p:par>
                  <p:par>
                    <p:cTn id="93" fill="hold">
                      <p:stCondLst>
                        <p:cond delay="indefinite"/>
                      </p:stCondLst>
                      <p:childTnLst>
                        <p:par>
                          <p:cTn id="94" fill="hold">
                            <p:stCondLst>
                              <p:cond delay="0"/>
                            </p:stCondLst>
                            <p:childTnLst>
                              <p:par>
                                <p:cTn id="95" presetID="2" presetClass="exit" presetSubtype="1" fill="hold" nodeType="clickEffect">
                                  <p:stCondLst>
                                    <p:cond delay="0"/>
                                  </p:stCondLst>
                                  <p:childTnLst>
                                    <p:anim calcmode="lin" valueType="num">
                                      <p:cBhvr additive="base">
                                        <p:cTn id="96" dur="500"/>
                                        <p:tgtEl>
                                          <p:spTgt spid="96"/>
                                        </p:tgtEl>
                                        <p:attrNameLst>
                                          <p:attrName>ppt_x</p:attrName>
                                        </p:attrNameLst>
                                      </p:cBhvr>
                                      <p:tavLst>
                                        <p:tav tm="0">
                                          <p:val>
                                            <p:strVal val="ppt_x"/>
                                          </p:val>
                                        </p:tav>
                                        <p:tav tm="100000">
                                          <p:val>
                                            <p:strVal val="ppt_x"/>
                                          </p:val>
                                        </p:tav>
                                      </p:tavLst>
                                    </p:anim>
                                    <p:anim calcmode="lin" valueType="num">
                                      <p:cBhvr additive="base">
                                        <p:cTn id="97" dur="500"/>
                                        <p:tgtEl>
                                          <p:spTgt spid="96"/>
                                        </p:tgtEl>
                                        <p:attrNameLst>
                                          <p:attrName>ppt_y</p:attrName>
                                        </p:attrNameLst>
                                      </p:cBhvr>
                                      <p:tavLst>
                                        <p:tav tm="0">
                                          <p:val>
                                            <p:strVal val="ppt_y"/>
                                          </p:val>
                                        </p:tav>
                                        <p:tav tm="100000">
                                          <p:val>
                                            <p:strVal val="0-ppt_h/2"/>
                                          </p:val>
                                        </p:tav>
                                      </p:tavLst>
                                    </p:anim>
                                    <p:set>
                                      <p:cBhvr>
                                        <p:cTn id="98" dur="1" fill="hold">
                                          <p:stCondLst>
                                            <p:cond delay="499"/>
                                          </p:stCondLst>
                                        </p:cTn>
                                        <p:tgtEl>
                                          <p:spTgt spid="96"/>
                                        </p:tgtEl>
                                        <p:attrNameLst>
                                          <p:attrName>style.visibility</p:attrName>
                                        </p:attrNameLst>
                                      </p:cBhvr>
                                      <p:to>
                                        <p:strVal val="hidden"/>
                                      </p:to>
                                    </p:set>
                                  </p:childTnLst>
                                </p:cTn>
                              </p:par>
                            </p:childTnLst>
                          </p:cTn>
                        </p:par>
                        <p:par>
                          <p:cTn id="99" fill="hold">
                            <p:stCondLst>
                              <p:cond delay="500"/>
                            </p:stCondLst>
                            <p:childTnLst>
                              <p:par>
                                <p:cTn id="100" presetID="2" presetClass="exit" presetSubtype="1" fill="hold" nodeType="afterEffect">
                                  <p:stCondLst>
                                    <p:cond delay="0"/>
                                  </p:stCondLst>
                                  <p:childTnLst>
                                    <p:anim calcmode="lin" valueType="num">
                                      <p:cBhvr additive="base">
                                        <p:cTn id="101" dur="500"/>
                                        <p:tgtEl>
                                          <p:spTgt spid="67"/>
                                        </p:tgtEl>
                                        <p:attrNameLst>
                                          <p:attrName>ppt_x</p:attrName>
                                        </p:attrNameLst>
                                      </p:cBhvr>
                                      <p:tavLst>
                                        <p:tav tm="0">
                                          <p:val>
                                            <p:strVal val="ppt_x"/>
                                          </p:val>
                                        </p:tav>
                                        <p:tav tm="100000">
                                          <p:val>
                                            <p:strVal val="ppt_x"/>
                                          </p:val>
                                        </p:tav>
                                      </p:tavLst>
                                    </p:anim>
                                    <p:anim calcmode="lin" valueType="num">
                                      <p:cBhvr additive="base">
                                        <p:cTn id="102" dur="500"/>
                                        <p:tgtEl>
                                          <p:spTgt spid="67"/>
                                        </p:tgtEl>
                                        <p:attrNameLst>
                                          <p:attrName>ppt_y</p:attrName>
                                        </p:attrNameLst>
                                      </p:cBhvr>
                                      <p:tavLst>
                                        <p:tav tm="0">
                                          <p:val>
                                            <p:strVal val="ppt_y"/>
                                          </p:val>
                                        </p:tav>
                                        <p:tav tm="100000">
                                          <p:val>
                                            <p:strVal val="0-ppt_h/2"/>
                                          </p:val>
                                        </p:tav>
                                      </p:tavLst>
                                    </p:anim>
                                    <p:set>
                                      <p:cBhvr>
                                        <p:cTn id="103" dur="1" fill="hold">
                                          <p:stCondLst>
                                            <p:cond delay="499"/>
                                          </p:stCondLst>
                                        </p:cTn>
                                        <p:tgtEl>
                                          <p:spTgt spid="67"/>
                                        </p:tgtEl>
                                        <p:attrNameLst>
                                          <p:attrName>style.visibility</p:attrName>
                                        </p:attrNameLst>
                                      </p:cBhvr>
                                      <p:to>
                                        <p:strVal val="hidden"/>
                                      </p:to>
                                    </p:set>
                                  </p:childTnLst>
                                </p:cTn>
                              </p:par>
                            </p:childTnLst>
                          </p:cTn>
                        </p:par>
                        <p:par>
                          <p:cTn id="104" fill="hold">
                            <p:stCondLst>
                              <p:cond delay="1000"/>
                            </p:stCondLst>
                            <p:childTnLst>
                              <p:par>
                                <p:cTn id="105" presetID="2" presetClass="exit" presetSubtype="1" fill="hold" nodeType="afterEffect">
                                  <p:stCondLst>
                                    <p:cond delay="0"/>
                                  </p:stCondLst>
                                  <p:childTnLst>
                                    <p:anim calcmode="lin" valueType="num">
                                      <p:cBhvr additive="base">
                                        <p:cTn id="106" dur="500"/>
                                        <p:tgtEl>
                                          <p:spTgt spid="74"/>
                                        </p:tgtEl>
                                        <p:attrNameLst>
                                          <p:attrName>ppt_x</p:attrName>
                                        </p:attrNameLst>
                                      </p:cBhvr>
                                      <p:tavLst>
                                        <p:tav tm="0">
                                          <p:val>
                                            <p:strVal val="ppt_x"/>
                                          </p:val>
                                        </p:tav>
                                        <p:tav tm="100000">
                                          <p:val>
                                            <p:strVal val="ppt_x"/>
                                          </p:val>
                                        </p:tav>
                                      </p:tavLst>
                                    </p:anim>
                                    <p:anim calcmode="lin" valueType="num">
                                      <p:cBhvr additive="base">
                                        <p:cTn id="107" dur="500"/>
                                        <p:tgtEl>
                                          <p:spTgt spid="74"/>
                                        </p:tgtEl>
                                        <p:attrNameLst>
                                          <p:attrName>ppt_y</p:attrName>
                                        </p:attrNameLst>
                                      </p:cBhvr>
                                      <p:tavLst>
                                        <p:tav tm="0">
                                          <p:val>
                                            <p:strVal val="ppt_y"/>
                                          </p:val>
                                        </p:tav>
                                        <p:tav tm="100000">
                                          <p:val>
                                            <p:strVal val="0-ppt_h/2"/>
                                          </p:val>
                                        </p:tav>
                                      </p:tavLst>
                                    </p:anim>
                                    <p:set>
                                      <p:cBhvr>
                                        <p:cTn id="108" dur="1" fill="hold">
                                          <p:stCondLst>
                                            <p:cond delay="499"/>
                                          </p:stCondLst>
                                        </p:cTn>
                                        <p:tgtEl>
                                          <p:spTgt spid="74"/>
                                        </p:tgtEl>
                                        <p:attrNameLst>
                                          <p:attrName>style.visibility</p:attrName>
                                        </p:attrNameLst>
                                      </p:cBhvr>
                                      <p:to>
                                        <p:strVal val="hidden"/>
                                      </p:to>
                                    </p:set>
                                  </p:childTnLst>
                                </p:cTn>
                              </p:par>
                            </p:childTnLst>
                          </p:cTn>
                        </p:par>
                        <p:par>
                          <p:cTn id="109" fill="hold">
                            <p:stCondLst>
                              <p:cond delay="1500"/>
                            </p:stCondLst>
                            <p:childTnLst>
                              <p:par>
                                <p:cTn id="110" presetID="2" presetClass="exit" presetSubtype="1" fill="hold" nodeType="afterEffect">
                                  <p:stCondLst>
                                    <p:cond delay="0"/>
                                  </p:stCondLst>
                                  <p:childTnLst>
                                    <p:anim calcmode="lin" valueType="num">
                                      <p:cBhvr additive="base">
                                        <p:cTn id="111" dur="500"/>
                                        <p:tgtEl>
                                          <p:spTgt spid="88"/>
                                        </p:tgtEl>
                                        <p:attrNameLst>
                                          <p:attrName>ppt_x</p:attrName>
                                        </p:attrNameLst>
                                      </p:cBhvr>
                                      <p:tavLst>
                                        <p:tav tm="0">
                                          <p:val>
                                            <p:strVal val="ppt_x"/>
                                          </p:val>
                                        </p:tav>
                                        <p:tav tm="100000">
                                          <p:val>
                                            <p:strVal val="ppt_x"/>
                                          </p:val>
                                        </p:tav>
                                      </p:tavLst>
                                    </p:anim>
                                    <p:anim calcmode="lin" valueType="num">
                                      <p:cBhvr additive="base">
                                        <p:cTn id="112" dur="500"/>
                                        <p:tgtEl>
                                          <p:spTgt spid="88"/>
                                        </p:tgtEl>
                                        <p:attrNameLst>
                                          <p:attrName>ppt_y</p:attrName>
                                        </p:attrNameLst>
                                      </p:cBhvr>
                                      <p:tavLst>
                                        <p:tav tm="0">
                                          <p:val>
                                            <p:strVal val="ppt_y"/>
                                          </p:val>
                                        </p:tav>
                                        <p:tav tm="100000">
                                          <p:val>
                                            <p:strVal val="0-ppt_h/2"/>
                                          </p:val>
                                        </p:tav>
                                      </p:tavLst>
                                    </p:anim>
                                    <p:set>
                                      <p:cBhvr>
                                        <p:cTn id="113" dur="1" fill="hold">
                                          <p:stCondLst>
                                            <p:cond delay="499"/>
                                          </p:stCondLst>
                                        </p:cTn>
                                        <p:tgtEl>
                                          <p:spTgt spid="88"/>
                                        </p:tgtEl>
                                        <p:attrNameLst>
                                          <p:attrName>style.visibility</p:attrName>
                                        </p:attrNameLst>
                                      </p:cBhvr>
                                      <p:to>
                                        <p:strVal val="hidden"/>
                                      </p:to>
                                    </p:set>
                                  </p:childTnLst>
                                </p:cTn>
                              </p:par>
                            </p:childTnLst>
                          </p:cTn>
                        </p:par>
                        <p:par>
                          <p:cTn id="114" fill="hold">
                            <p:stCondLst>
                              <p:cond delay="2000"/>
                            </p:stCondLst>
                            <p:childTnLst>
                              <p:par>
                                <p:cTn id="115" presetID="2" presetClass="exit" presetSubtype="1" fill="hold" nodeType="afterEffect">
                                  <p:stCondLst>
                                    <p:cond delay="0"/>
                                  </p:stCondLst>
                                  <p:childTnLst>
                                    <p:anim calcmode="lin" valueType="num">
                                      <p:cBhvr additive="base">
                                        <p:cTn id="116" dur="500"/>
                                        <p:tgtEl>
                                          <p:spTgt spid="81"/>
                                        </p:tgtEl>
                                        <p:attrNameLst>
                                          <p:attrName>ppt_x</p:attrName>
                                        </p:attrNameLst>
                                      </p:cBhvr>
                                      <p:tavLst>
                                        <p:tav tm="0">
                                          <p:val>
                                            <p:strVal val="ppt_x"/>
                                          </p:val>
                                        </p:tav>
                                        <p:tav tm="100000">
                                          <p:val>
                                            <p:strVal val="ppt_x"/>
                                          </p:val>
                                        </p:tav>
                                      </p:tavLst>
                                    </p:anim>
                                    <p:anim calcmode="lin" valueType="num">
                                      <p:cBhvr additive="base">
                                        <p:cTn id="117" dur="500"/>
                                        <p:tgtEl>
                                          <p:spTgt spid="81"/>
                                        </p:tgtEl>
                                        <p:attrNameLst>
                                          <p:attrName>ppt_y</p:attrName>
                                        </p:attrNameLst>
                                      </p:cBhvr>
                                      <p:tavLst>
                                        <p:tav tm="0">
                                          <p:val>
                                            <p:strVal val="ppt_y"/>
                                          </p:val>
                                        </p:tav>
                                        <p:tav tm="100000">
                                          <p:val>
                                            <p:strVal val="0-ppt_h/2"/>
                                          </p:val>
                                        </p:tav>
                                      </p:tavLst>
                                    </p:anim>
                                    <p:set>
                                      <p:cBhvr>
                                        <p:cTn id="118" dur="1" fill="hold">
                                          <p:stCondLst>
                                            <p:cond delay="499"/>
                                          </p:stCondLst>
                                        </p:cTn>
                                        <p:tgtEl>
                                          <p:spTgt spid="81"/>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60"/>
                                        </p:tgtEl>
                                        <p:attrNameLst>
                                          <p:attrName>style.visibility</p:attrName>
                                        </p:attrNameLst>
                                      </p:cBhvr>
                                      <p:to>
                                        <p:strVal val="visible"/>
                                      </p:to>
                                    </p:set>
                                    <p:animEffect transition="in" filter="fade">
                                      <p:cBhvr>
                                        <p:cTn id="123" dur="500"/>
                                        <p:tgtEl>
                                          <p:spTgt spid="60"/>
                                        </p:tgtEl>
                                      </p:cBhvr>
                                    </p:animEffect>
                                  </p:childTnLst>
                                </p:cTn>
                              </p:par>
                            </p:childTnLst>
                          </p:cTn>
                        </p:par>
                        <p:par>
                          <p:cTn id="124" fill="hold">
                            <p:stCondLst>
                              <p:cond delay="500"/>
                            </p:stCondLst>
                            <p:childTnLst>
                              <p:par>
                                <p:cTn id="125" presetID="0" presetClass="path" presetSubtype="0" accel="50000" decel="50000" fill="hold" nodeType="afterEffect">
                                  <p:stCondLst>
                                    <p:cond delay="0"/>
                                  </p:stCondLst>
                                  <p:childTnLst>
                                    <p:animMotion origin="layout" path="M -3.61111E-6 -0.00532 C 0.03195 -0.06898 0.06424 -0.13263 0.09914 -0.12986 C 0.13386 -0.12685 0.1908 -0.01157 0.20921 0.01204 " pathEditMode="relative" rAng="0" ptsTypes="aaA">
                                      <p:cBhvr>
                                        <p:cTn id="126" dur="500" fill="hold"/>
                                        <p:tgtEl>
                                          <p:spTgt spid="60"/>
                                        </p:tgtEl>
                                        <p:attrNameLst>
                                          <p:attrName>ppt_x</p:attrName>
                                          <p:attrName>ppt_y</p:attrName>
                                        </p:attrNameLst>
                                      </p:cBhvr>
                                      <p:rCtr x="105" y="-55"/>
                                    </p:animMotion>
                                  </p:childTnLst>
                                </p:cTn>
                              </p:par>
                            </p:childTnLst>
                          </p:cTn>
                        </p:par>
                        <p:par>
                          <p:cTn id="127" fill="hold">
                            <p:stCondLst>
                              <p:cond delay="1000"/>
                            </p:stCondLst>
                            <p:childTnLst>
                              <p:par>
                                <p:cTn id="128" presetID="10" presetClass="entr" presetSubtype="0" fill="hold" nodeType="afterEffect">
                                  <p:stCondLst>
                                    <p:cond delay="0"/>
                                  </p:stCondLst>
                                  <p:childTnLst>
                                    <p:set>
                                      <p:cBhvr>
                                        <p:cTn id="129" dur="1" fill="hold">
                                          <p:stCondLst>
                                            <p:cond delay="0"/>
                                          </p:stCondLst>
                                        </p:cTn>
                                        <p:tgtEl>
                                          <p:spTgt spid="10"/>
                                        </p:tgtEl>
                                        <p:attrNameLst>
                                          <p:attrName>style.visibility</p:attrName>
                                        </p:attrNameLst>
                                      </p:cBhvr>
                                      <p:to>
                                        <p:strVal val="visible"/>
                                      </p:to>
                                    </p:set>
                                    <p:animEffect transition="in" filter="fade">
                                      <p:cBhvr>
                                        <p:cTn id="130" dur="500"/>
                                        <p:tgtEl>
                                          <p:spTgt spid="10"/>
                                        </p:tgtEl>
                                      </p:cBhvr>
                                    </p:animEffect>
                                  </p:childTnLst>
                                </p:cTn>
                              </p:par>
                            </p:childTnLst>
                          </p:cTn>
                        </p:par>
                        <p:par>
                          <p:cTn id="131" fill="hold">
                            <p:stCondLst>
                              <p:cond delay="1500"/>
                            </p:stCondLst>
                            <p:childTnLst>
                              <p:par>
                                <p:cTn id="132" presetID="0" presetClass="path" presetSubtype="0" accel="50000" decel="50000" fill="hold" nodeType="afterEffect">
                                  <p:stCondLst>
                                    <p:cond delay="0"/>
                                  </p:stCondLst>
                                  <p:childTnLst>
                                    <p:animMotion origin="layout" path="M 1.94444E-6 1.3876E-7 C 0.1309 -0.09111 0.26198 -0.18223 0.32135 -0.17576 C 0.38073 -0.16928 0.3684 -0.06521 0.35608 0.03909 " pathEditMode="relative" ptsTypes="aaA">
                                      <p:cBhvr>
                                        <p:cTn id="133" dur="500" fill="hold"/>
                                        <p:tgtEl>
                                          <p:spTgt spid="10"/>
                                        </p:tgtEl>
                                        <p:attrNameLst>
                                          <p:attrName>ppt_x</p:attrName>
                                          <p:attrName>ppt_y</p:attrName>
                                        </p:attrNameLst>
                                      </p:cBhvr>
                                    </p:animMotion>
                                  </p:childTnLst>
                                </p:cTn>
                              </p:par>
                            </p:childTnLst>
                          </p:cTn>
                        </p:par>
                        <p:par>
                          <p:cTn id="134" fill="hold">
                            <p:stCondLst>
                              <p:cond delay="2000"/>
                            </p:stCondLst>
                            <p:childTnLst>
                              <p:par>
                                <p:cTn id="135" presetID="22" presetClass="entr" presetSubtype="4" fill="hold" nodeType="after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wipe(down)">
                                      <p:cBhvr>
                                        <p:cTn id="137" dur="500"/>
                                        <p:tgtEl>
                                          <p:spTgt spid="46"/>
                                        </p:tgtEl>
                                      </p:cBhvr>
                                    </p:animEffect>
                                  </p:childTnLst>
                                </p:cTn>
                              </p:par>
                            </p:childTnLst>
                          </p:cTn>
                        </p:par>
                        <p:par>
                          <p:cTn id="138" fill="hold">
                            <p:stCondLst>
                              <p:cond delay="2500"/>
                            </p:stCondLst>
                            <p:childTnLst>
                              <p:par>
                                <p:cTn id="139" presetID="0" presetClass="path" presetSubtype="0" accel="50000" decel="50000" fill="hold" nodeType="afterEffect">
                                  <p:stCondLst>
                                    <p:cond delay="0"/>
                                  </p:stCondLst>
                                  <p:childTnLst>
                                    <p:animMotion origin="layout" path="M -3.05556E-6 -6.0592E-6 C 0.07014 -0.09251 0.14045 -0.18479 0.19202 -0.17947 C 0.24358 -0.17415 0.28976 -0.00325 0.30938 0.03191 " pathEditMode="relative" ptsTypes="aaA">
                                      <p:cBhvr>
                                        <p:cTn id="140" dur="500" fill="hold"/>
                                        <p:tgtEl>
                                          <p:spTgt spid="46"/>
                                        </p:tgtEl>
                                        <p:attrNameLst>
                                          <p:attrName>ppt_x</p:attrName>
                                          <p:attrName>ppt_y</p:attrName>
                                        </p:attrNameLst>
                                      </p:cBhvr>
                                    </p:animMotion>
                                  </p:childTnLst>
                                </p:cTn>
                              </p:par>
                            </p:childTnLst>
                          </p:cTn>
                        </p:par>
                        <p:par>
                          <p:cTn id="141" fill="hold">
                            <p:stCondLst>
                              <p:cond delay="3000"/>
                            </p:stCondLst>
                            <p:childTnLst>
                              <p:par>
                                <p:cTn id="142" presetID="10" presetClass="entr" presetSubtype="0" fill="hold" nodeType="afterEffect">
                                  <p:stCondLst>
                                    <p:cond delay="0"/>
                                  </p:stCondLst>
                                  <p:childTnLst>
                                    <p:set>
                                      <p:cBhvr>
                                        <p:cTn id="143" dur="1" fill="hold">
                                          <p:stCondLst>
                                            <p:cond delay="0"/>
                                          </p:stCondLst>
                                        </p:cTn>
                                        <p:tgtEl>
                                          <p:spTgt spid="53"/>
                                        </p:tgtEl>
                                        <p:attrNameLst>
                                          <p:attrName>style.visibility</p:attrName>
                                        </p:attrNameLst>
                                      </p:cBhvr>
                                      <p:to>
                                        <p:strVal val="visible"/>
                                      </p:to>
                                    </p:set>
                                    <p:animEffect transition="in" filter="fade">
                                      <p:cBhvr>
                                        <p:cTn id="144" dur="500"/>
                                        <p:tgtEl>
                                          <p:spTgt spid="53"/>
                                        </p:tgtEl>
                                      </p:cBhvr>
                                    </p:animEffect>
                                  </p:childTnLst>
                                </p:cTn>
                              </p:par>
                            </p:childTnLst>
                          </p:cTn>
                        </p:par>
                        <p:par>
                          <p:cTn id="145" fill="hold">
                            <p:stCondLst>
                              <p:cond delay="3500"/>
                            </p:stCondLst>
                            <p:childTnLst>
                              <p:par>
                                <p:cTn id="146" presetID="0" presetClass="path" presetSubtype="0" accel="50000" decel="50000" fill="hold" nodeType="afterEffect">
                                  <p:stCondLst>
                                    <p:cond delay="0"/>
                                  </p:stCondLst>
                                  <p:childTnLst>
                                    <p:animMotion origin="layout" path="M -0.07725 0.00764 C 0.0231 -0.06504 0.12362 -0.13773 0.17275 -0.1331 C 0.22188 -0.12847 0.21997 -0.04653 0.21806 0.03542 " pathEditMode="relative" rAng="0" ptsTypes="aaA">
                                      <p:cBhvr>
                                        <p:cTn id="147" dur="500" fill="hold"/>
                                        <p:tgtEl>
                                          <p:spTgt spid="53"/>
                                        </p:tgtEl>
                                        <p:attrNameLst>
                                          <p:attrName>ppt_x</p:attrName>
                                          <p:attrName>ppt_y</p:attrName>
                                        </p:attrNameLst>
                                      </p:cBhvr>
                                      <p:rCtr x="149" y="-59"/>
                                    </p:animMotion>
                                  </p:childTnLst>
                                </p:cTn>
                              </p:par>
                            </p:childTnLst>
                          </p:cTn>
                        </p:par>
                      </p:childTnLst>
                    </p:cTn>
                  </p:par>
                  <p:par>
                    <p:cTn id="148" fill="hold">
                      <p:stCondLst>
                        <p:cond delay="indefinite"/>
                      </p:stCondLst>
                      <p:childTnLst>
                        <p:par>
                          <p:cTn id="149" fill="hold">
                            <p:stCondLst>
                              <p:cond delay="0"/>
                            </p:stCondLst>
                            <p:childTnLst>
                              <p:par>
                                <p:cTn id="150" presetID="10" presetClass="exit" presetSubtype="0" fill="hold" grpId="1" nodeType="clickEffect">
                                  <p:stCondLst>
                                    <p:cond delay="0"/>
                                  </p:stCondLst>
                                  <p:childTnLst>
                                    <p:animEffect transition="out" filter="fade">
                                      <p:cBhvr>
                                        <p:cTn id="151" dur="500"/>
                                        <p:tgtEl>
                                          <p:spTgt spid="26"/>
                                        </p:tgtEl>
                                      </p:cBhvr>
                                    </p:animEffect>
                                    <p:set>
                                      <p:cBhvr>
                                        <p:cTn id="152" dur="1" fill="hold">
                                          <p:stCondLst>
                                            <p:cond delay="499"/>
                                          </p:stCondLst>
                                        </p:cTn>
                                        <p:tgtEl>
                                          <p:spTgt spid="26"/>
                                        </p:tgtEl>
                                        <p:attrNameLst>
                                          <p:attrName>style.visibility</p:attrName>
                                        </p:attrNameLst>
                                      </p:cBhvr>
                                      <p:to>
                                        <p:strVal val="hidden"/>
                                      </p:to>
                                    </p:set>
                                  </p:childTnLst>
                                </p:cTn>
                              </p:par>
                              <p:par>
                                <p:cTn id="153" presetID="53" presetClass="exit" presetSubtype="0" fill="hold" grpId="1" nodeType="withEffect">
                                  <p:stCondLst>
                                    <p:cond delay="0"/>
                                  </p:stCondLst>
                                  <p:childTnLst>
                                    <p:anim calcmode="lin" valueType="num">
                                      <p:cBhvr>
                                        <p:cTn id="154" dur="500"/>
                                        <p:tgtEl>
                                          <p:spTgt spid="133"/>
                                        </p:tgtEl>
                                        <p:attrNameLst>
                                          <p:attrName>ppt_w</p:attrName>
                                        </p:attrNameLst>
                                      </p:cBhvr>
                                      <p:tavLst>
                                        <p:tav tm="0">
                                          <p:val>
                                            <p:strVal val="ppt_w"/>
                                          </p:val>
                                        </p:tav>
                                        <p:tav tm="100000">
                                          <p:val>
                                            <p:fltVal val="0"/>
                                          </p:val>
                                        </p:tav>
                                      </p:tavLst>
                                    </p:anim>
                                    <p:anim calcmode="lin" valueType="num">
                                      <p:cBhvr>
                                        <p:cTn id="155" dur="500"/>
                                        <p:tgtEl>
                                          <p:spTgt spid="133"/>
                                        </p:tgtEl>
                                        <p:attrNameLst>
                                          <p:attrName>ppt_h</p:attrName>
                                        </p:attrNameLst>
                                      </p:cBhvr>
                                      <p:tavLst>
                                        <p:tav tm="0">
                                          <p:val>
                                            <p:strVal val="ppt_h"/>
                                          </p:val>
                                        </p:tav>
                                        <p:tav tm="100000">
                                          <p:val>
                                            <p:fltVal val="0"/>
                                          </p:val>
                                        </p:tav>
                                      </p:tavLst>
                                    </p:anim>
                                    <p:animEffect transition="out" filter="fade">
                                      <p:cBhvr>
                                        <p:cTn id="156" dur="500"/>
                                        <p:tgtEl>
                                          <p:spTgt spid="133"/>
                                        </p:tgtEl>
                                      </p:cBhvr>
                                    </p:animEffect>
                                    <p:set>
                                      <p:cBhvr>
                                        <p:cTn id="157" dur="1" fill="hold">
                                          <p:stCondLst>
                                            <p:cond delay="499"/>
                                          </p:stCondLst>
                                        </p:cTn>
                                        <p:tgtEl>
                                          <p:spTgt spid="133"/>
                                        </p:tgtEl>
                                        <p:attrNameLst>
                                          <p:attrName>style.visibility</p:attrName>
                                        </p:attrNameLst>
                                      </p:cBhvr>
                                      <p:to>
                                        <p:strVal val="hidden"/>
                                      </p:to>
                                    </p:set>
                                  </p:childTnLst>
                                </p:cTn>
                              </p:par>
                              <p:par>
                                <p:cTn id="158" presetID="53" presetClass="exit" presetSubtype="0" fill="hold" grpId="1" nodeType="withEffect">
                                  <p:stCondLst>
                                    <p:cond delay="0"/>
                                  </p:stCondLst>
                                  <p:childTnLst>
                                    <p:anim calcmode="lin" valueType="num">
                                      <p:cBhvr>
                                        <p:cTn id="159" dur="500"/>
                                        <p:tgtEl>
                                          <p:spTgt spid="9"/>
                                        </p:tgtEl>
                                        <p:attrNameLst>
                                          <p:attrName>ppt_w</p:attrName>
                                        </p:attrNameLst>
                                      </p:cBhvr>
                                      <p:tavLst>
                                        <p:tav tm="0">
                                          <p:val>
                                            <p:strVal val="ppt_w"/>
                                          </p:val>
                                        </p:tav>
                                        <p:tav tm="100000">
                                          <p:val>
                                            <p:fltVal val="0"/>
                                          </p:val>
                                        </p:tav>
                                      </p:tavLst>
                                    </p:anim>
                                    <p:anim calcmode="lin" valueType="num">
                                      <p:cBhvr>
                                        <p:cTn id="160" dur="500"/>
                                        <p:tgtEl>
                                          <p:spTgt spid="9"/>
                                        </p:tgtEl>
                                        <p:attrNameLst>
                                          <p:attrName>ppt_h</p:attrName>
                                        </p:attrNameLst>
                                      </p:cBhvr>
                                      <p:tavLst>
                                        <p:tav tm="0">
                                          <p:val>
                                            <p:strVal val="ppt_h"/>
                                          </p:val>
                                        </p:tav>
                                        <p:tav tm="100000">
                                          <p:val>
                                            <p:fltVal val="0"/>
                                          </p:val>
                                        </p:tav>
                                      </p:tavLst>
                                    </p:anim>
                                    <p:animEffect transition="out" filter="fade">
                                      <p:cBhvr>
                                        <p:cTn id="161" dur="500"/>
                                        <p:tgtEl>
                                          <p:spTgt spid="9"/>
                                        </p:tgtEl>
                                      </p:cBhvr>
                                    </p:animEffect>
                                    <p:set>
                                      <p:cBhvr>
                                        <p:cTn id="162" dur="1" fill="hold">
                                          <p:stCondLst>
                                            <p:cond delay="499"/>
                                          </p:stCondLst>
                                        </p:cTn>
                                        <p:tgtEl>
                                          <p:spTgt spid="9"/>
                                        </p:tgtEl>
                                        <p:attrNameLst>
                                          <p:attrName>style.visibility</p:attrName>
                                        </p:attrNameLst>
                                      </p:cBhvr>
                                      <p:to>
                                        <p:strVal val="hidden"/>
                                      </p:to>
                                    </p:set>
                                  </p:childTnLst>
                                </p:cTn>
                              </p:par>
                              <p:par>
                                <p:cTn id="163" presetID="53" presetClass="exit" presetSubtype="0" fill="hold" grpId="1" nodeType="withEffect">
                                  <p:stCondLst>
                                    <p:cond delay="0"/>
                                  </p:stCondLst>
                                  <p:childTnLst>
                                    <p:anim calcmode="lin" valueType="num">
                                      <p:cBhvr>
                                        <p:cTn id="164" dur="500"/>
                                        <p:tgtEl>
                                          <p:spTgt spid="134"/>
                                        </p:tgtEl>
                                        <p:attrNameLst>
                                          <p:attrName>ppt_w</p:attrName>
                                        </p:attrNameLst>
                                      </p:cBhvr>
                                      <p:tavLst>
                                        <p:tav tm="0">
                                          <p:val>
                                            <p:strVal val="ppt_w"/>
                                          </p:val>
                                        </p:tav>
                                        <p:tav tm="100000">
                                          <p:val>
                                            <p:fltVal val="0"/>
                                          </p:val>
                                        </p:tav>
                                      </p:tavLst>
                                    </p:anim>
                                    <p:anim calcmode="lin" valueType="num">
                                      <p:cBhvr>
                                        <p:cTn id="165" dur="500"/>
                                        <p:tgtEl>
                                          <p:spTgt spid="134"/>
                                        </p:tgtEl>
                                        <p:attrNameLst>
                                          <p:attrName>ppt_h</p:attrName>
                                        </p:attrNameLst>
                                      </p:cBhvr>
                                      <p:tavLst>
                                        <p:tav tm="0">
                                          <p:val>
                                            <p:strVal val="ppt_h"/>
                                          </p:val>
                                        </p:tav>
                                        <p:tav tm="100000">
                                          <p:val>
                                            <p:fltVal val="0"/>
                                          </p:val>
                                        </p:tav>
                                      </p:tavLst>
                                    </p:anim>
                                    <p:animEffect transition="out" filter="fade">
                                      <p:cBhvr>
                                        <p:cTn id="166" dur="500"/>
                                        <p:tgtEl>
                                          <p:spTgt spid="134"/>
                                        </p:tgtEl>
                                      </p:cBhvr>
                                    </p:animEffect>
                                    <p:set>
                                      <p:cBhvr>
                                        <p:cTn id="167" dur="1" fill="hold">
                                          <p:stCondLst>
                                            <p:cond delay="499"/>
                                          </p:stCondLst>
                                        </p:cTn>
                                        <p:tgtEl>
                                          <p:spTgt spid="134"/>
                                        </p:tgtEl>
                                        <p:attrNameLst>
                                          <p:attrName>style.visibility</p:attrName>
                                        </p:attrNameLst>
                                      </p:cBhvr>
                                      <p:to>
                                        <p:strVal val="hidden"/>
                                      </p:to>
                                    </p:set>
                                  </p:childTnLst>
                                </p:cTn>
                              </p:par>
                              <p:par>
                                <p:cTn id="168" presetID="53" presetClass="exit" presetSubtype="0" fill="hold" nodeType="withEffect">
                                  <p:stCondLst>
                                    <p:cond delay="0"/>
                                  </p:stCondLst>
                                  <p:childTnLst>
                                    <p:anim calcmode="lin" valueType="num">
                                      <p:cBhvr>
                                        <p:cTn id="169" dur="500"/>
                                        <p:tgtEl>
                                          <p:spTgt spid="8"/>
                                        </p:tgtEl>
                                        <p:attrNameLst>
                                          <p:attrName>ppt_w</p:attrName>
                                        </p:attrNameLst>
                                      </p:cBhvr>
                                      <p:tavLst>
                                        <p:tav tm="0">
                                          <p:val>
                                            <p:strVal val="ppt_w"/>
                                          </p:val>
                                        </p:tav>
                                        <p:tav tm="100000">
                                          <p:val>
                                            <p:fltVal val="0"/>
                                          </p:val>
                                        </p:tav>
                                      </p:tavLst>
                                    </p:anim>
                                    <p:anim calcmode="lin" valueType="num">
                                      <p:cBhvr>
                                        <p:cTn id="170" dur="500"/>
                                        <p:tgtEl>
                                          <p:spTgt spid="8"/>
                                        </p:tgtEl>
                                        <p:attrNameLst>
                                          <p:attrName>ppt_h</p:attrName>
                                        </p:attrNameLst>
                                      </p:cBhvr>
                                      <p:tavLst>
                                        <p:tav tm="0">
                                          <p:val>
                                            <p:strVal val="ppt_h"/>
                                          </p:val>
                                        </p:tav>
                                        <p:tav tm="100000">
                                          <p:val>
                                            <p:fltVal val="0"/>
                                          </p:val>
                                        </p:tav>
                                      </p:tavLst>
                                    </p:anim>
                                    <p:animEffect transition="out" filter="fade">
                                      <p:cBhvr>
                                        <p:cTn id="171" dur="500"/>
                                        <p:tgtEl>
                                          <p:spTgt spid="8"/>
                                        </p:tgtEl>
                                      </p:cBhvr>
                                    </p:animEffect>
                                    <p:set>
                                      <p:cBhvr>
                                        <p:cTn id="172" dur="1" fill="hold">
                                          <p:stCondLst>
                                            <p:cond delay="499"/>
                                          </p:stCondLst>
                                        </p:cTn>
                                        <p:tgtEl>
                                          <p:spTgt spid="8"/>
                                        </p:tgtEl>
                                        <p:attrNameLst>
                                          <p:attrName>style.visibility</p:attrName>
                                        </p:attrNameLst>
                                      </p:cBhvr>
                                      <p:to>
                                        <p:strVal val="hidden"/>
                                      </p:to>
                                    </p:set>
                                  </p:childTnLst>
                                </p:cTn>
                              </p:par>
                              <p:par>
                                <p:cTn id="173" presetID="53" presetClass="exit" presetSubtype="0" fill="hold" nodeType="withEffect">
                                  <p:stCondLst>
                                    <p:cond delay="0"/>
                                  </p:stCondLst>
                                  <p:childTnLst>
                                    <p:anim calcmode="lin" valueType="num">
                                      <p:cBhvr>
                                        <p:cTn id="174" dur="500"/>
                                        <p:tgtEl>
                                          <p:spTgt spid="10"/>
                                        </p:tgtEl>
                                        <p:attrNameLst>
                                          <p:attrName>ppt_w</p:attrName>
                                        </p:attrNameLst>
                                      </p:cBhvr>
                                      <p:tavLst>
                                        <p:tav tm="0">
                                          <p:val>
                                            <p:strVal val="ppt_w"/>
                                          </p:val>
                                        </p:tav>
                                        <p:tav tm="100000">
                                          <p:val>
                                            <p:fltVal val="0"/>
                                          </p:val>
                                        </p:tav>
                                      </p:tavLst>
                                    </p:anim>
                                    <p:anim calcmode="lin" valueType="num">
                                      <p:cBhvr>
                                        <p:cTn id="175" dur="500"/>
                                        <p:tgtEl>
                                          <p:spTgt spid="10"/>
                                        </p:tgtEl>
                                        <p:attrNameLst>
                                          <p:attrName>ppt_h</p:attrName>
                                        </p:attrNameLst>
                                      </p:cBhvr>
                                      <p:tavLst>
                                        <p:tav tm="0">
                                          <p:val>
                                            <p:strVal val="ppt_h"/>
                                          </p:val>
                                        </p:tav>
                                        <p:tav tm="100000">
                                          <p:val>
                                            <p:fltVal val="0"/>
                                          </p:val>
                                        </p:tav>
                                      </p:tavLst>
                                    </p:anim>
                                    <p:animEffect transition="out" filter="fade">
                                      <p:cBhvr>
                                        <p:cTn id="176" dur="500"/>
                                        <p:tgtEl>
                                          <p:spTgt spid="10"/>
                                        </p:tgtEl>
                                      </p:cBhvr>
                                    </p:animEffect>
                                    <p:set>
                                      <p:cBhvr>
                                        <p:cTn id="177" dur="1" fill="hold">
                                          <p:stCondLst>
                                            <p:cond delay="499"/>
                                          </p:stCondLst>
                                        </p:cTn>
                                        <p:tgtEl>
                                          <p:spTgt spid="10"/>
                                        </p:tgtEl>
                                        <p:attrNameLst>
                                          <p:attrName>style.visibility</p:attrName>
                                        </p:attrNameLst>
                                      </p:cBhvr>
                                      <p:to>
                                        <p:strVal val="hidden"/>
                                      </p:to>
                                    </p:set>
                                  </p:childTnLst>
                                </p:cTn>
                              </p:par>
                              <p:par>
                                <p:cTn id="178" presetID="53" presetClass="exit" presetSubtype="0" fill="hold" nodeType="withEffect">
                                  <p:stCondLst>
                                    <p:cond delay="0"/>
                                  </p:stCondLst>
                                  <p:childTnLst>
                                    <p:anim calcmode="lin" valueType="num">
                                      <p:cBhvr>
                                        <p:cTn id="179" dur="500"/>
                                        <p:tgtEl>
                                          <p:spTgt spid="46"/>
                                        </p:tgtEl>
                                        <p:attrNameLst>
                                          <p:attrName>ppt_w</p:attrName>
                                        </p:attrNameLst>
                                      </p:cBhvr>
                                      <p:tavLst>
                                        <p:tav tm="0">
                                          <p:val>
                                            <p:strVal val="ppt_w"/>
                                          </p:val>
                                        </p:tav>
                                        <p:tav tm="100000">
                                          <p:val>
                                            <p:fltVal val="0"/>
                                          </p:val>
                                        </p:tav>
                                      </p:tavLst>
                                    </p:anim>
                                    <p:anim calcmode="lin" valueType="num">
                                      <p:cBhvr>
                                        <p:cTn id="180" dur="500"/>
                                        <p:tgtEl>
                                          <p:spTgt spid="46"/>
                                        </p:tgtEl>
                                        <p:attrNameLst>
                                          <p:attrName>ppt_h</p:attrName>
                                        </p:attrNameLst>
                                      </p:cBhvr>
                                      <p:tavLst>
                                        <p:tav tm="0">
                                          <p:val>
                                            <p:strVal val="ppt_h"/>
                                          </p:val>
                                        </p:tav>
                                        <p:tav tm="100000">
                                          <p:val>
                                            <p:fltVal val="0"/>
                                          </p:val>
                                        </p:tav>
                                      </p:tavLst>
                                    </p:anim>
                                    <p:animEffect transition="out" filter="fade">
                                      <p:cBhvr>
                                        <p:cTn id="181" dur="500"/>
                                        <p:tgtEl>
                                          <p:spTgt spid="46"/>
                                        </p:tgtEl>
                                      </p:cBhvr>
                                    </p:animEffect>
                                    <p:set>
                                      <p:cBhvr>
                                        <p:cTn id="182" dur="1" fill="hold">
                                          <p:stCondLst>
                                            <p:cond delay="499"/>
                                          </p:stCondLst>
                                        </p:cTn>
                                        <p:tgtEl>
                                          <p:spTgt spid="46"/>
                                        </p:tgtEl>
                                        <p:attrNameLst>
                                          <p:attrName>style.visibility</p:attrName>
                                        </p:attrNameLst>
                                      </p:cBhvr>
                                      <p:to>
                                        <p:strVal val="hidden"/>
                                      </p:to>
                                    </p:set>
                                  </p:childTnLst>
                                </p:cTn>
                              </p:par>
                              <p:par>
                                <p:cTn id="183" presetID="53" presetClass="exit" presetSubtype="0" fill="hold" nodeType="withEffect">
                                  <p:stCondLst>
                                    <p:cond delay="0"/>
                                  </p:stCondLst>
                                  <p:childTnLst>
                                    <p:anim calcmode="lin" valueType="num">
                                      <p:cBhvr>
                                        <p:cTn id="184" dur="500"/>
                                        <p:tgtEl>
                                          <p:spTgt spid="53"/>
                                        </p:tgtEl>
                                        <p:attrNameLst>
                                          <p:attrName>ppt_w</p:attrName>
                                        </p:attrNameLst>
                                      </p:cBhvr>
                                      <p:tavLst>
                                        <p:tav tm="0">
                                          <p:val>
                                            <p:strVal val="ppt_w"/>
                                          </p:val>
                                        </p:tav>
                                        <p:tav tm="100000">
                                          <p:val>
                                            <p:fltVal val="0"/>
                                          </p:val>
                                        </p:tav>
                                      </p:tavLst>
                                    </p:anim>
                                    <p:anim calcmode="lin" valueType="num">
                                      <p:cBhvr>
                                        <p:cTn id="185" dur="500"/>
                                        <p:tgtEl>
                                          <p:spTgt spid="53"/>
                                        </p:tgtEl>
                                        <p:attrNameLst>
                                          <p:attrName>ppt_h</p:attrName>
                                        </p:attrNameLst>
                                      </p:cBhvr>
                                      <p:tavLst>
                                        <p:tav tm="0">
                                          <p:val>
                                            <p:strVal val="ppt_h"/>
                                          </p:val>
                                        </p:tav>
                                        <p:tav tm="100000">
                                          <p:val>
                                            <p:fltVal val="0"/>
                                          </p:val>
                                        </p:tav>
                                      </p:tavLst>
                                    </p:anim>
                                    <p:animEffect transition="out" filter="fade">
                                      <p:cBhvr>
                                        <p:cTn id="186" dur="500"/>
                                        <p:tgtEl>
                                          <p:spTgt spid="53"/>
                                        </p:tgtEl>
                                      </p:cBhvr>
                                    </p:animEffect>
                                    <p:set>
                                      <p:cBhvr>
                                        <p:cTn id="187" dur="1" fill="hold">
                                          <p:stCondLst>
                                            <p:cond delay="499"/>
                                          </p:stCondLst>
                                        </p:cTn>
                                        <p:tgtEl>
                                          <p:spTgt spid="53"/>
                                        </p:tgtEl>
                                        <p:attrNameLst>
                                          <p:attrName>style.visibility</p:attrName>
                                        </p:attrNameLst>
                                      </p:cBhvr>
                                      <p:to>
                                        <p:strVal val="hidden"/>
                                      </p:to>
                                    </p:set>
                                  </p:childTnLst>
                                </p:cTn>
                              </p:par>
                              <p:par>
                                <p:cTn id="188" presetID="53" presetClass="exit" presetSubtype="0" fill="hold" nodeType="withEffect">
                                  <p:stCondLst>
                                    <p:cond delay="0"/>
                                  </p:stCondLst>
                                  <p:childTnLst>
                                    <p:anim calcmode="lin" valueType="num">
                                      <p:cBhvr>
                                        <p:cTn id="189" dur="500"/>
                                        <p:tgtEl>
                                          <p:spTgt spid="60"/>
                                        </p:tgtEl>
                                        <p:attrNameLst>
                                          <p:attrName>ppt_w</p:attrName>
                                        </p:attrNameLst>
                                      </p:cBhvr>
                                      <p:tavLst>
                                        <p:tav tm="0">
                                          <p:val>
                                            <p:strVal val="ppt_w"/>
                                          </p:val>
                                        </p:tav>
                                        <p:tav tm="100000">
                                          <p:val>
                                            <p:fltVal val="0"/>
                                          </p:val>
                                        </p:tav>
                                      </p:tavLst>
                                    </p:anim>
                                    <p:anim calcmode="lin" valueType="num">
                                      <p:cBhvr>
                                        <p:cTn id="190" dur="500"/>
                                        <p:tgtEl>
                                          <p:spTgt spid="60"/>
                                        </p:tgtEl>
                                        <p:attrNameLst>
                                          <p:attrName>ppt_h</p:attrName>
                                        </p:attrNameLst>
                                      </p:cBhvr>
                                      <p:tavLst>
                                        <p:tav tm="0">
                                          <p:val>
                                            <p:strVal val="ppt_h"/>
                                          </p:val>
                                        </p:tav>
                                        <p:tav tm="100000">
                                          <p:val>
                                            <p:fltVal val="0"/>
                                          </p:val>
                                        </p:tav>
                                      </p:tavLst>
                                    </p:anim>
                                    <p:animEffect transition="out" filter="fade">
                                      <p:cBhvr>
                                        <p:cTn id="191" dur="500"/>
                                        <p:tgtEl>
                                          <p:spTgt spid="60"/>
                                        </p:tgtEl>
                                      </p:cBhvr>
                                    </p:animEffect>
                                    <p:set>
                                      <p:cBhvr>
                                        <p:cTn id="192" dur="1" fill="hold">
                                          <p:stCondLst>
                                            <p:cond delay="499"/>
                                          </p:stCondLst>
                                        </p:cTn>
                                        <p:tgtEl>
                                          <p:spTgt spid="60"/>
                                        </p:tgtEl>
                                        <p:attrNameLst>
                                          <p:attrName>style.visibility</p:attrName>
                                        </p:attrNameLst>
                                      </p:cBhvr>
                                      <p:to>
                                        <p:strVal val="hidden"/>
                                      </p:to>
                                    </p:set>
                                  </p:childTnLst>
                                </p:cTn>
                              </p:par>
                              <p:par>
                                <p:cTn id="193" presetID="53" presetClass="exit" presetSubtype="0" fill="hold" nodeType="withEffect">
                                  <p:stCondLst>
                                    <p:cond delay="0"/>
                                  </p:stCondLst>
                                  <p:childTnLst>
                                    <p:anim calcmode="lin" valueType="num">
                                      <p:cBhvr>
                                        <p:cTn id="194" dur="500"/>
                                        <p:tgtEl>
                                          <p:spTgt spid="95"/>
                                        </p:tgtEl>
                                        <p:attrNameLst>
                                          <p:attrName>ppt_w</p:attrName>
                                        </p:attrNameLst>
                                      </p:cBhvr>
                                      <p:tavLst>
                                        <p:tav tm="0">
                                          <p:val>
                                            <p:strVal val="ppt_w"/>
                                          </p:val>
                                        </p:tav>
                                        <p:tav tm="100000">
                                          <p:val>
                                            <p:fltVal val="0"/>
                                          </p:val>
                                        </p:tav>
                                      </p:tavLst>
                                    </p:anim>
                                    <p:anim calcmode="lin" valueType="num">
                                      <p:cBhvr>
                                        <p:cTn id="195" dur="500"/>
                                        <p:tgtEl>
                                          <p:spTgt spid="95"/>
                                        </p:tgtEl>
                                        <p:attrNameLst>
                                          <p:attrName>ppt_h</p:attrName>
                                        </p:attrNameLst>
                                      </p:cBhvr>
                                      <p:tavLst>
                                        <p:tav tm="0">
                                          <p:val>
                                            <p:strVal val="ppt_h"/>
                                          </p:val>
                                        </p:tav>
                                        <p:tav tm="100000">
                                          <p:val>
                                            <p:fltVal val="0"/>
                                          </p:val>
                                        </p:tav>
                                      </p:tavLst>
                                    </p:anim>
                                    <p:animEffect transition="out" filter="fade">
                                      <p:cBhvr>
                                        <p:cTn id="196" dur="500"/>
                                        <p:tgtEl>
                                          <p:spTgt spid="95"/>
                                        </p:tgtEl>
                                      </p:cBhvr>
                                    </p:animEffect>
                                    <p:set>
                                      <p:cBhvr>
                                        <p:cTn id="197" dur="1" fill="hold">
                                          <p:stCondLst>
                                            <p:cond delay="499"/>
                                          </p:stCondLst>
                                        </p:cTn>
                                        <p:tgtEl>
                                          <p:spTgt spid="95"/>
                                        </p:tgtEl>
                                        <p:attrNameLst>
                                          <p:attrName>style.visibility</p:attrName>
                                        </p:attrNameLst>
                                      </p:cBhvr>
                                      <p:to>
                                        <p:strVal val="hidden"/>
                                      </p:to>
                                    </p:set>
                                  </p:childTnLst>
                                </p:cTn>
                              </p:par>
                              <p:par>
                                <p:cTn id="198" presetID="53" presetClass="exit" presetSubtype="0" fill="hold" grpId="2" nodeType="withEffect">
                                  <p:stCondLst>
                                    <p:cond delay="0"/>
                                  </p:stCondLst>
                                  <p:childTnLst>
                                    <p:anim calcmode="lin" valueType="num">
                                      <p:cBhvr>
                                        <p:cTn id="199" dur="500"/>
                                        <p:tgtEl>
                                          <p:spTgt spid="134"/>
                                        </p:tgtEl>
                                        <p:attrNameLst>
                                          <p:attrName>ppt_w</p:attrName>
                                        </p:attrNameLst>
                                      </p:cBhvr>
                                      <p:tavLst>
                                        <p:tav tm="0">
                                          <p:val>
                                            <p:strVal val="ppt_w"/>
                                          </p:val>
                                        </p:tav>
                                        <p:tav tm="100000">
                                          <p:val>
                                            <p:fltVal val="0"/>
                                          </p:val>
                                        </p:tav>
                                      </p:tavLst>
                                    </p:anim>
                                    <p:anim calcmode="lin" valueType="num">
                                      <p:cBhvr>
                                        <p:cTn id="200" dur="500"/>
                                        <p:tgtEl>
                                          <p:spTgt spid="134"/>
                                        </p:tgtEl>
                                        <p:attrNameLst>
                                          <p:attrName>ppt_h</p:attrName>
                                        </p:attrNameLst>
                                      </p:cBhvr>
                                      <p:tavLst>
                                        <p:tav tm="0">
                                          <p:val>
                                            <p:strVal val="ppt_h"/>
                                          </p:val>
                                        </p:tav>
                                        <p:tav tm="100000">
                                          <p:val>
                                            <p:fltVal val="0"/>
                                          </p:val>
                                        </p:tav>
                                      </p:tavLst>
                                    </p:anim>
                                    <p:animEffect transition="out" filter="fade">
                                      <p:cBhvr>
                                        <p:cTn id="201" dur="500"/>
                                        <p:tgtEl>
                                          <p:spTgt spid="134"/>
                                        </p:tgtEl>
                                      </p:cBhvr>
                                    </p:animEffect>
                                    <p:set>
                                      <p:cBhvr>
                                        <p:cTn id="202" dur="1" fill="hold">
                                          <p:stCondLst>
                                            <p:cond delay="499"/>
                                          </p:stCondLst>
                                        </p:cTn>
                                        <p:tgtEl>
                                          <p:spTgt spid="134"/>
                                        </p:tgtEl>
                                        <p:attrNameLst>
                                          <p:attrName>style.visibility</p:attrName>
                                        </p:attrNameLst>
                                      </p:cBhvr>
                                      <p:to>
                                        <p:strVal val="hidden"/>
                                      </p:to>
                                    </p:set>
                                  </p:childTnLst>
                                </p:cTn>
                              </p:par>
                              <p:par>
                                <p:cTn id="203" presetID="53" presetClass="exit" presetSubtype="0" fill="hold" nodeType="withEffect">
                                  <p:stCondLst>
                                    <p:cond delay="0"/>
                                  </p:stCondLst>
                                  <p:childTnLst>
                                    <p:anim calcmode="lin" valueType="num">
                                      <p:cBhvr>
                                        <p:cTn id="204" dur="500"/>
                                        <p:tgtEl>
                                          <p:spTgt spid="17"/>
                                        </p:tgtEl>
                                        <p:attrNameLst>
                                          <p:attrName>ppt_w</p:attrName>
                                        </p:attrNameLst>
                                      </p:cBhvr>
                                      <p:tavLst>
                                        <p:tav tm="0">
                                          <p:val>
                                            <p:strVal val="ppt_w"/>
                                          </p:val>
                                        </p:tav>
                                        <p:tav tm="100000">
                                          <p:val>
                                            <p:fltVal val="0"/>
                                          </p:val>
                                        </p:tav>
                                      </p:tavLst>
                                    </p:anim>
                                    <p:anim calcmode="lin" valueType="num">
                                      <p:cBhvr>
                                        <p:cTn id="205" dur="500"/>
                                        <p:tgtEl>
                                          <p:spTgt spid="17"/>
                                        </p:tgtEl>
                                        <p:attrNameLst>
                                          <p:attrName>ppt_h</p:attrName>
                                        </p:attrNameLst>
                                      </p:cBhvr>
                                      <p:tavLst>
                                        <p:tav tm="0">
                                          <p:val>
                                            <p:strVal val="ppt_h"/>
                                          </p:val>
                                        </p:tav>
                                        <p:tav tm="100000">
                                          <p:val>
                                            <p:fltVal val="0"/>
                                          </p:val>
                                        </p:tav>
                                      </p:tavLst>
                                    </p:anim>
                                    <p:animEffect transition="out" filter="fade">
                                      <p:cBhvr>
                                        <p:cTn id="206" dur="500"/>
                                        <p:tgtEl>
                                          <p:spTgt spid="17"/>
                                        </p:tgtEl>
                                      </p:cBhvr>
                                    </p:animEffect>
                                    <p:set>
                                      <p:cBhvr>
                                        <p:cTn id="207" dur="1" fill="hold">
                                          <p:stCondLst>
                                            <p:cond delay="499"/>
                                          </p:stCondLst>
                                        </p:cTn>
                                        <p:tgtEl>
                                          <p:spTgt spid="17"/>
                                        </p:tgtEl>
                                        <p:attrNameLst>
                                          <p:attrName>style.visibility</p:attrName>
                                        </p:attrNameLst>
                                      </p:cBhvr>
                                      <p:to>
                                        <p:strVal val="hidden"/>
                                      </p:to>
                                    </p:set>
                                  </p:childTnLst>
                                </p:cTn>
                              </p:par>
                              <p:par>
                                <p:cTn id="208" presetID="53" presetClass="exit" presetSubtype="0" fill="hold" nodeType="withEffect">
                                  <p:stCondLst>
                                    <p:cond delay="0"/>
                                  </p:stCondLst>
                                  <p:childTnLst>
                                    <p:anim calcmode="lin" valueType="num">
                                      <p:cBhvr>
                                        <p:cTn id="209" dur="500"/>
                                        <p:tgtEl>
                                          <p:spTgt spid="24"/>
                                        </p:tgtEl>
                                        <p:attrNameLst>
                                          <p:attrName>ppt_w</p:attrName>
                                        </p:attrNameLst>
                                      </p:cBhvr>
                                      <p:tavLst>
                                        <p:tav tm="0">
                                          <p:val>
                                            <p:strVal val="ppt_w"/>
                                          </p:val>
                                        </p:tav>
                                        <p:tav tm="100000">
                                          <p:val>
                                            <p:fltVal val="0"/>
                                          </p:val>
                                        </p:tav>
                                      </p:tavLst>
                                    </p:anim>
                                    <p:anim calcmode="lin" valueType="num">
                                      <p:cBhvr>
                                        <p:cTn id="210" dur="500"/>
                                        <p:tgtEl>
                                          <p:spTgt spid="24"/>
                                        </p:tgtEl>
                                        <p:attrNameLst>
                                          <p:attrName>ppt_h</p:attrName>
                                        </p:attrNameLst>
                                      </p:cBhvr>
                                      <p:tavLst>
                                        <p:tav tm="0">
                                          <p:val>
                                            <p:strVal val="ppt_h"/>
                                          </p:val>
                                        </p:tav>
                                        <p:tav tm="100000">
                                          <p:val>
                                            <p:fltVal val="0"/>
                                          </p:val>
                                        </p:tav>
                                      </p:tavLst>
                                    </p:anim>
                                    <p:animEffect transition="out" filter="fade">
                                      <p:cBhvr>
                                        <p:cTn id="211" dur="500"/>
                                        <p:tgtEl>
                                          <p:spTgt spid="24"/>
                                        </p:tgtEl>
                                      </p:cBhvr>
                                    </p:animEffect>
                                    <p:set>
                                      <p:cBhvr>
                                        <p:cTn id="212" dur="1" fill="hold">
                                          <p:stCondLst>
                                            <p:cond delay="499"/>
                                          </p:stCondLst>
                                        </p:cTn>
                                        <p:tgtEl>
                                          <p:spTgt spid="24"/>
                                        </p:tgtEl>
                                        <p:attrNameLst>
                                          <p:attrName>style.visibility</p:attrName>
                                        </p:attrNameLst>
                                      </p:cBhvr>
                                      <p:to>
                                        <p:strVal val="hidden"/>
                                      </p:to>
                                    </p:set>
                                  </p:childTnLst>
                                </p:cTn>
                              </p:par>
                              <p:par>
                                <p:cTn id="213" presetID="53" presetClass="exit" presetSubtype="0" fill="hold" nodeType="withEffect">
                                  <p:stCondLst>
                                    <p:cond delay="0"/>
                                  </p:stCondLst>
                                  <p:childTnLst>
                                    <p:anim calcmode="lin" valueType="num">
                                      <p:cBhvr>
                                        <p:cTn id="214" dur="500"/>
                                        <p:tgtEl>
                                          <p:spTgt spid="32"/>
                                        </p:tgtEl>
                                        <p:attrNameLst>
                                          <p:attrName>ppt_w</p:attrName>
                                        </p:attrNameLst>
                                      </p:cBhvr>
                                      <p:tavLst>
                                        <p:tav tm="0">
                                          <p:val>
                                            <p:strVal val="ppt_w"/>
                                          </p:val>
                                        </p:tav>
                                        <p:tav tm="100000">
                                          <p:val>
                                            <p:fltVal val="0"/>
                                          </p:val>
                                        </p:tav>
                                      </p:tavLst>
                                    </p:anim>
                                    <p:anim calcmode="lin" valueType="num">
                                      <p:cBhvr>
                                        <p:cTn id="215" dur="500"/>
                                        <p:tgtEl>
                                          <p:spTgt spid="32"/>
                                        </p:tgtEl>
                                        <p:attrNameLst>
                                          <p:attrName>ppt_h</p:attrName>
                                        </p:attrNameLst>
                                      </p:cBhvr>
                                      <p:tavLst>
                                        <p:tav tm="0">
                                          <p:val>
                                            <p:strVal val="ppt_h"/>
                                          </p:val>
                                        </p:tav>
                                        <p:tav tm="100000">
                                          <p:val>
                                            <p:fltVal val="0"/>
                                          </p:val>
                                        </p:tav>
                                      </p:tavLst>
                                    </p:anim>
                                    <p:animEffect transition="out" filter="fade">
                                      <p:cBhvr>
                                        <p:cTn id="216" dur="500"/>
                                        <p:tgtEl>
                                          <p:spTgt spid="32"/>
                                        </p:tgtEl>
                                      </p:cBhvr>
                                    </p:animEffect>
                                    <p:set>
                                      <p:cBhvr>
                                        <p:cTn id="217" dur="1" fill="hold">
                                          <p:stCondLst>
                                            <p:cond delay="499"/>
                                          </p:stCondLst>
                                        </p:cTn>
                                        <p:tgtEl>
                                          <p:spTgt spid="32"/>
                                        </p:tgtEl>
                                        <p:attrNameLst>
                                          <p:attrName>style.visibility</p:attrName>
                                        </p:attrNameLst>
                                      </p:cBhvr>
                                      <p:to>
                                        <p:strVal val="hidden"/>
                                      </p:to>
                                    </p:set>
                                  </p:childTnLst>
                                </p:cTn>
                              </p:par>
                              <p:par>
                                <p:cTn id="218" presetID="53" presetClass="exit" presetSubtype="0" fill="hold" nodeType="withEffect">
                                  <p:stCondLst>
                                    <p:cond delay="0"/>
                                  </p:stCondLst>
                                  <p:childTnLst>
                                    <p:anim calcmode="lin" valueType="num">
                                      <p:cBhvr>
                                        <p:cTn id="219" dur="500"/>
                                        <p:tgtEl>
                                          <p:spTgt spid="39"/>
                                        </p:tgtEl>
                                        <p:attrNameLst>
                                          <p:attrName>ppt_w</p:attrName>
                                        </p:attrNameLst>
                                      </p:cBhvr>
                                      <p:tavLst>
                                        <p:tav tm="0">
                                          <p:val>
                                            <p:strVal val="ppt_w"/>
                                          </p:val>
                                        </p:tav>
                                        <p:tav tm="100000">
                                          <p:val>
                                            <p:fltVal val="0"/>
                                          </p:val>
                                        </p:tav>
                                      </p:tavLst>
                                    </p:anim>
                                    <p:anim calcmode="lin" valueType="num">
                                      <p:cBhvr>
                                        <p:cTn id="220" dur="500"/>
                                        <p:tgtEl>
                                          <p:spTgt spid="39"/>
                                        </p:tgtEl>
                                        <p:attrNameLst>
                                          <p:attrName>ppt_h</p:attrName>
                                        </p:attrNameLst>
                                      </p:cBhvr>
                                      <p:tavLst>
                                        <p:tav tm="0">
                                          <p:val>
                                            <p:strVal val="ppt_h"/>
                                          </p:val>
                                        </p:tav>
                                        <p:tav tm="100000">
                                          <p:val>
                                            <p:fltVal val="0"/>
                                          </p:val>
                                        </p:tav>
                                      </p:tavLst>
                                    </p:anim>
                                    <p:animEffect transition="out" filter="fade">
                                      <p:cBhvr>
                                        <p:cTn id="221" dur="500"/>
                                        <p:tgtEl>
                                          <p:spTgt spid="39"/>
                                        </p:tgtEl>
                                      </p:cBhvr>
                                    </p:animEffect>
                                    <p:set>
                                      <p:cBhvr>
                                        <p:cTn id="222" dur="1" fill="hold">
                                          <p:stCondLst>
                                            <p:cond delay="499"/>
                                          </p:stCondLst>
                                        </p:cTn>
                                        <p:tgtEl>
                                          <p:spTgt spid="39"/>
                                        </p:tgtEl>
                                        <p:attrNameLst>
                                          <p:attrName>style.visibility</p:attrName>
                                        </p:attrNameLst>
                                      </p:cBhvr>
                                      <p:to>
                                        <p:strVal val="hidden"/>
                                      </p:to>
                                    </p:set>
                                  </p:childTnLst>
                                </p:cTn>
                              </p:par>
                              <p:par>
                                <p:cTn id="223" presetID="53" presetClass="exit" presetSubtype="0" fill="hold" grpId="1" nodeType="withEffect">
                                  <p:stCondLst>
                                    <p:cond delay="0"/>
                                  </p:stCondLst>
                                  <p:childTnLst>
                                    <p:anim calcmode="lin" valueType="num">
                                      <p:cBhvr>
                                        <p:cTn id="224" dur="500"/>
                                        <p:tgtEl>
                                          <p:spTgt spid="132"/>
                                        </p:tgtEl>
                                        <p:attrNameLst>
                                          <p:attrName>ppt_w</p:attrName>
                                        </p:attrNameLst>
                                      </p:cBhvr>
                                      <p:tavLst>
                                        <p:tav tm="0">
                                          <p:val>
                                            <p:strVal val="ppt_w"/>
                                          </p:val>
                                        </p:tav>
                                        <p:tav tm="100000">
                                          <p:val>
                                            <p:fltVal val="0"/>
                                          </p:val>
                                        </p:tav>
                                      </p:tavLst>
                                    </p:anim>
                                    <p:anim calcmode="lin" valueType="num">
                                      <p:cBhvr>
                                        <p:cTn id="225" dur="500"/>
                                        <p:tgtEl>
                                          <p:spTgt spid="132"/>
                                        </p:tgtEl>
                                        <p:attrNameLst>
                                          <p:attrName>ppt_h</p:attrName>
                                        </p:attrNameLst>
                                      </p:cBhvr>
                                      <p:tavLst>
                                        <p:tav tm="0">
                                          <p:val>
                                            <p:strVal val="ppt_h"/>
                                          </p:val>
                                        </p:tav>
                                        <p:tav tm="100000">
                                          <p:val>
                                            <p:fltVal val="0"/>
                                          </p:val>
                                        </p:tav>
                                      </p:tavLst>
                                    </p:anim>
                                    <p:animEffect transition="out" filter="fade">
                                      <p:cBhvr>
                                        <p:cTn id="226" dur="500"/>
                                        <p:tgtEl>
                                          <p:spTgt spid="132"/>
                                        </p:tgtEl>
                                      </p:cBhvr>
                                    </p:animEffect>
                                    <p:set>
                                      <p:cBhvr>
                                        <p:cTn id="227" dur="1" fill="hold">
                                          <p:stCondLst>
                                            <p:cond delay="499"/>
                                          </p:stCondLst>
                                        </p:cTn>
                                        <p:tgtEl>
                                          <p:spTgt spid="1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9" grpId="0" animBg="1"/>
      <p:bldP spid="9" grpId="1" animBg="1"/>
      <p:bldP spid="132" grpId="0"/>
      <p:bldP spid="132" grpId="1"/>
      <p:bldP spid="133" grpId="0"/>
      <p:bldP spid="133" grpId="1"/>
      <p:bldP spid="134" grpId="0"/>
      <p:bldP spid="134" grpId="1"/>
      <p:bldP spid="134" grpId="2"/>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p:cNvSpPr txBox="1"/>
          <p:nvPr/>
        </p:nvSpPr>
        <p:spPr>
          <a:xfrm>
            <a:off x="470263" y="1371600"/>
            <a:ext cx="8229600" cy="2677656"/>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John 19:26-27 ~ </a:t>
            </a:r>
            <a:r>
              <a:rPr lang="en-US" sz="2800" b="1" i="1" dirty="0">
                <a:solidFill>
                  <a:srgbClr val="FFFF00"/>
                </a:solidFill>
                <a:effectLst>
                  <a:outerShdw blurRad="38100" dist="38100" dir="2700000" algn="tl">
                    <a:srgbClr val="000000">
                      <a:alpha val="43137"/>
                    </a:srgbClr>
                  </a:outerShdw>
                </a:effectLst>
                <a:latin typeface="+mj-lt"/>
              </a:rPr>
              <a:t>When Jesus therefore saw His mother, and the disciple whom He loved standing by, He said to His mother, "Woman, behold your son!" </a:t>
            </a:r>
            <a:r>
              <a:rPr lang="en-US" sz="2800" b="1" dirty="0" smtClean="0">
                <a:effectLst>
                  <a:outerShdw blurRad="38100" dist="38100" dir="2700000" algn="tl">
                    <a:srgbClr val="000000">
                      <a:alpha val="43137"/>
                    </a:srgbClr>
                  </a:outerShdw>
                </a:effectLst>
                <a:latin typeface="+mj-lt"/>
              </a:rPr>
              <a:t>27 </a:t>
            </a:r>
            <a:r>
              <a:rPr lang="en-US" sz="2800" b="1" i="1" dirty="0" smtClean="0">
                <a:solidFill>
                  <a:srgbClr val="FFFF00"/>
                </a:solidFill>
                <a:effectLst>
                  <a:outerShdw blurRad="38100" dist="38100" dir="2700000" algn="tl">
                    <a:srgbClr val="000000">
                      <a:alpha val="43137"/>
                    </a:srgbClr>
                  </a:outerShdw>
                </a:effectLst>
                <a:latin typeface="+mj-lt"/>
              </a:rPr>
              <a:t>Then </a:t>
            </a:r>
            <a:r>
              <a:rPr lang="en-US" sz="2800" b="1" i="1" dirty="0">
                <a:solidFill>
                  <a:srgbClr val="FFFF00"/>
                </a:solidFill>
                <a:effectLst>
                  <a:outerShdw blurRad="38100" dist="38100" dir="2700000" algn="tl">
                    <a:srgbClr val="000000">
                      <a:alpha val="43137"/>
                    </a:srgbClr>
                  </a:outerShdw>
                </a:effectLst>
                <a:latin typeface="+mj-lt"/>
              </a:rPr>
              <a:t>He said to the disciple, "Behold your mother!" And from that hour that disciple took her to his own </a:t>
            </a:r>
            <a:r>
              <a:rPr lang="en-US" sz="2800" b="1" i="1" dirty="0" smtClean="0">
                <a:solidFill>
                  <a:srgbClr val="FFFF00"/>
                </a:solidFill>
                <a:effectLst>
                  <a:outerShdw blurRad="38100" dist="38100" dir="2700000" algn="tl">
                    <a:srgbClr val="000000">
                      <a:alpha val="43137"/>
                    </a:srgbClr>
                  </a:outerShdw>
                </a:effectLst>
                <a:latin typeface="+mj-lt"/>
              </a:rPr>
              <a:t>home. </a:t>
            </a:r>
            <a:endParaRPr lang="en-US" sz="2800" b="1" i="1" dirty="0">
              <a:solidFill>
                <a:srgbClr val="FFFF00"/>
              </a:solidFill>
              <a:effectLst>
                <a:outerShdw blurRad="38100" dist="38100" dir="2700000" algn="tl">
                  <a:srgbClr val="000000">
                    <a:alpha val="43137"/>
                  </a:srgbClr>
                </a:outerShdw>
              </a:effectLst>
              <a:latin typeface="+mj-lt"/>
            </a:endParaRPr>
          </a:p>
        </p:txBody>
      </p:sp>
      <p:sp>
        <p:nvSpPr>
          <p:cNvPr id="5" name="TextBox 4"/>
          <p:cNvSpPr txBox="1"/>
          <p:nvPr/>
        </p:nvSpPr>
        <p:spPr>
          <a:xfrm>
            <a:off x="5969725" y="705394"/>
            <a:ext cx="1789617" cy="523220"/>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latin typeface="Matura MT Script Capitals" pitchFamily="66" charset="0"/>
              </a:rPr>
              <a:t>Saying</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6" name="TextBox 5"/>
          <p:cNvSpPr txBox="1"/>
          <p:nvPr/>
        </p:nvSpPr>
        <p:spPr>
          <a:xfrm>
            <a:off x="4158319" y="696682"/>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Second</a:t>
            </a:r>
            <a:endParaRPr lang="en-US" sz="2800" dirty="0">
              <a:effectLst>
                <a:outerShdw blurRad="38100" dist="38100" dir="2700000" algn="tl">
                  <a:srgbClr val="000000">
                    <a:alpha val="43137"/>
                  </a:srgbClr>
                </a:outerShdw>
              </a:effectLst>
              <a:latin typeface="Matura MT Script Capitals" pitchFamily="66" charset="0"/>
            </a:endParaRPr>
          </a:p>
        </p:txBody>
      </p:sp>
      <p:sp>
        <p:nvSpPr>
          <p:cNvPr id="8" name="TextBox 7"/>
          <p:cNvSpPr txBox="1"/>
          <p:nvPr/>
        </p:nvSpPr>
        <p:spPr>
          <a:xfrm>
            <a:off x="4160141" y="698504"/>
            <a:ext cx="1789617" cy="523220"/>
          </a:xfrm>
          <a:prstGeom prst="rect">
            <a:avLst/>
          </a:prstGeom>
          <a:noFill/>
        </p:spPr>
        <p:txBody>
          <a:bodyPr wrap="square" rtlCol="0">
            <a:spAutoFit/>
          </a:bodyPr>
          <a:lstStyle/>
          <a:p>
            <a:pPr algn="r"/>
            <a:r>
              <a:rPr lang="en-US" sz="2800" dirty="0" smtClean="0">
                <a:effectLst>
                  <a:outerShdw blurRad="38100" dist="38100" dir="2700000" algn="tl">
                    <a:srgbClr val="000000">
                      <a:alpha val="43137"/>
                    </a:srgbClr>
                  </a:outerShdw>
                </a:effectLst>
                <a:latin typeface="Matura MT Script Capitals" pitchFamily="66" charset="0"/>
              </a:rPr>
              <a:t>Third</a:t>
            </a:r>
            <a:endParaRPr lang="en-US" sz="2800" dirty="0">
              <a:effectLst>
                <a:outerShdw blurRad="38100" dist="38100" dir="2700000" algn="tl">
                  <a:srgbClr val="000000">
                    <a:alpha val="43137"/>
                  </a:srgbClr>
                </a:outerShdw>
              </a:effectLst>
              <a:latin typeface="Matura MT Script Capital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8" fill="hold" grpId="0" nodeType="after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0-ppt_w/2"/>
                                          </p:val>
                                        </p:tav>
                                      </p:tavLst>
                                    </p:anim>
                                    <p:anim calcmode="lin" valueType="num">
                                      <p:cBhvr additive="base">
                                        <p:cTn id="7" dur="500"/>
                                        <p:tgtEl>
                                          <p:spTgt spid="6"/>
                                        </p:tgtEl>
                                        <p:attrNameLst>
                                          <p:attrName>ppt_y</p:attrName>
                                        </p:attrNameLst>
                                      </p:cBhvr>
                                      <p:tavLst>
                                        <p:tav tm="0">
                                          <p:val>
                                            <p:strVal val="ppt_y"/>
                                          </p:val>
                                        </p:tav>
                                        <p:tav tm="100000">
                                          <p:val>
                                            <p:strVal val="ppt_y"/>
                                          </p:val>
                                        </p:tav>
                                      </p:tavLst>
                                    </p:anim>
                                    <p:set>
                                      <p:cBhvr>
                                        <p:cTn id="8" dur="1" fill="hold">
                                          <p:stCondLst>
                                            <p:cond delay="499"/>
                                          </p:stCondLst>
                                        </p:cTn>
                                        <p:tgtEl>
                                          <p:spTgt spid="6"/>
                                        </p:tgtEl>
                                        <p:attrNameLst>
                                          <p:attrName>style.visibility</p:attrName>
                                        </p:attrNameLst>
                                      </p:cBhvr>
                                      <p:to>
                                        <p:strVal val="hidden"/>
                                      </p:to>
                                    </p:set>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6"/>
                                        </p:tgtEl>
                                      </p:cBhvr>
                                    </p:animEffect>
                                    <p:set>
                                      <p:cBhvr>
                                        <p:cTn id="22"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6" grpId="0"/>
      <p:bldP spid="8" grpId="0"/>
    </p:bldLst>
  </p:timing>
</p:sld>
</file>

<file path=ppt/theme/theme1.xml><?xml version="1.0" encoding="utf-8"?>
<a:theme xmlns:a="http://schemas.openxmlformats.org/drawingml/2006/main" name="Office Theme">
  <a:themeElements>
    <a:clrScheme name="Custom 3">
      <a:dk1>
        <a:srgbClr val="FFFFFF"/>
      </a:dk1>
      <a:lt1>
        <a:srgbClr val="FFFF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Tempus Sans ITC"/>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2615</TotalTime>
  <Words>866</Words>
  <Application>Microsoft Office PowerPoint</Application>
  <PresentationFormat>On-screen Show (4:3)</PresentationFormat>
  <Paragraphs>105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Ken</cp:lastModifiedBy>
  <cp:revision>216</cp:revision>
  <dcterms:created xsi:type="dcterms:W3CDTF">2008-03-20T03:03:52Z</dcterms:created>
  <dcterms:modified xsi:type="dcterms:W3CDTF">2008-03-23T12:51:36Z</dcterms:modified>
</cp:coreProperties>
</file>